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92" r:id="rId3"/>
    <p:sldId id="278" r:id="rId4"/>
    <p:sldId id="293" r:id="rId5"/>
    <p:sldId id="286" r:id="rId6"/>
    <p:sldId id="291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0" d="100"/>
          <a:sy n="60" d="100"/>
        </p:scale>
        <p:origin x="1086" y="7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659285" y="0"/>
            <a:ext cx="3539430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000" dirty="0"/>
              <a:t>ネコ</a:t>
            </a:r>
            <a:r>
              <a:rPr lang="ja-JP" altLang="en-US" sz="10500" dirty="0">
                <a:solidFill>
                  <a:srgbClr val="FFFF00"/>
                </a:solidFill>
              </a:rPr>
              <a:t>に</a:t>
            </a:r>
            <a:r>
              <a:rPr lang="ja-JP" altLang="en-US" sz="13000" dirty="0"/>
              <a:t>エサ</a:t>
            </a:r>
            <a:r>
              <a:rPr lang="ja-JP" altLang="en-US" sz="10500" dirty="0">
                <a:solidFill>
                  <a:srgbClr val="FFFF00"/>
                </a:solidFill>
              </a:rPr>
              <a:t>を</a:t>
            </a:r>
            <a:endParaRPr lang="en-US" altLang="ja-JP" sz="10500" dirty="0">
              <a:solidFill>
                <a:srgbClr val="FFFF00"/>
              </a:solidFill>
            </a:endParaRPr>
          </a:p>
          <a:p>
            <a:r>
              <a:rPr lang="ja-JP" altLang="en-US" sz="8800" dirty="0">
                <a:ln w="28575"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与えないで下さい</a:t>
            </a:r>
            <a:endParaRPr lang="en-US" altLang="ja-JP" sz="8800" dirty="0">
              <a:ln w="28575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659285" y="0"/>
            <a:ext cx="3539430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ネコ</a:t>
            </a:r>
            <a:r>
              <a:rPr lang="ja-JP" altLang="en-US" sz="105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に</a:t>
            </a:r>
            <a:r>
              <a:rPr lang="ja-JP" altLang="en-US" sz="13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エサ</a:t>
            </a:r>
            <a:r>
              <a:rPr lang="ja-JP" altLang="en-US" sz="105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を</a:t>
            </a:r>
            <a:endParaRPr lang="en-US" altLang="ja-JP" sz="105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与えないで下さい</a:t>
            </a:r>
            <a:endParaRPr lang="en-US" altLang="ja-JP" sz="88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5196593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9" name="グループ化 118">
            <a:extLst>
              <a:ext uri="{FF2B5EF4-FFF2-40B4-BE49-F238E27FC236}">
                <a16:creationId xmlns:a16="http://schemas.microsoft.com/office/drawing/2014/main" id="{52935D08-6B48-4D35-B4A7-5543B2B4672F}"/>
              </a:ext>
            </a:extLst>
          </p:cNvPr>
          <p:cNvGrpSpPr/>
          <p:nvPr/>
        </p:nvGrpSpPr>
        <p:grpSpPr>
          <a:xfrm>
            <a:off x="137465" y="143635"/>
            <a:ext cx="6583069" cy="5484440"/>
            <a:chOff x="1415707" y="-1339704"/>
            <a:chExt cx="2990019" cy="2491024"/>
          </a:xfrm>
        </p:grpSpPr>
        <p:sp>
          <p:nvSpPr>
            <p:cNvPr id="120" name="正方形/長方形 119">
              <a:extLst>
                <a:ext uri="{FF2B5EF4-FFF2-40B4-BE49-F238E27FC236}">
                  <a16:creationId xmlns:a16="http://schemas.microsoft.com/office/drawing/2014/main" id="{085DC9DA-46E8-4D31-B10A-0928B917900C}"/>
                </a:ext>
              </a:extLst>
            </p:cNvPr>
            <p:cNvSpPr/>
            <p:nvPr/>
          </p:nvSpPr>
          <p:spPr bwMode="auto">
            <a:xfrm>
              <a:off x="1415707" y="-1339704"/>
              <a:ext cx="2990019" cy="2491024"/>
            </a:xfrm>
            <a:prstGeom prst="rect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1C73D504-D318-4E22-8AF6-3CD412B1C2C7}"/>
                </a:ext>
              </a:extLst>
            </p:cNvPr>
            <p:cNvSpPr/>
            <p:nvPr/>
          </p:nvSpPr>
          <p:spPr bwMode="auto">
            <a:xfrm>
              <a:off x="1990863" y="-661922"/>
              <a:ext cx="1714868" cy="1714868"/>
            </a:xfrm>
            <a:custGeom>
              <a:avLst/>
              <a:gdLst>
                <a:gd name="connsiteX0" fmla="*/ 47443 w 1714868"/>
                <a:gd name="connsiteY0" fmla="*/ 0 h 1714868"/>
                <a:gd name="connsiteX1" fmla="*/ 857434 w 1714868"/>
                <a:gd name="connsiteY1" fmla="*/ 809991 h 1714868"/>
                <a:gd name="connsiteX2" fmla="*/ 1667425 w 1714868"/>
                <a:gd name="connsiteY2" fmla="*/ 0 h 1714868"/>
                <a:gd name="connsiteX3" fmla="*/ 1714868 w 1714868"/>
                <a:gd name="connsiteY3" fmla="*/ 47443 h 1714868"/>
                <a:gd name="connsiteX4" fmla="*/ 904877 w 1714868"/>
                <a:gd name="connsiteY4" fmla="*/ 857434 h 1714868"/>
                <a:gd name="connsiteX5" fmla="*/ 1714868 w 1714868"/>
                <a:gd name="connsiteY5" fmla="*/ 1667425 h 1714868"/>
                <a:gd name="connsiteX6" fmla="*/ 1667425 w 1714868"/>
                <a:gd name="connsiteY6" fmla="*/ 1714868 h 1714868"/>
                <a:gd name="connsiteX7" fmla="*/ 857434 w 1714868"/>
                <a:gd name="connsiteY7" fmla="*/ 904877 h 1714868"/>
                <a:gd name="connsiteX8" fmla="*/ 47443 w 1714868"/>
                <a:gd name="connsiteY8" fmla="*/ 1714868 h 1714868"/>
                <a:gd name="connsiteX9" fmla="*/ 0 w 1714868"/>
                <a:gd name="connsiteY9" fmla="*/ 1667425 h 1714868"/>
                <a:gd name="connsiteX10" fmla="*/ 809991 w 1714868"/>
                <a:gd name="connsiteY10" fmla="*/ 857434 h 1714868"/>
                <a:gd name="connsiteX11" fmla="*/ 0 w 1714868"/>
                <a:gd name="connsiteY11" fmla="*/ 47443 h 1714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714868" h="1714868">
                  <a:moveTo>
                    <a:pt x="47443" y="0"/>
                  </a:moveTo>
                  <a:lnTo>
                    <a:pt x="857434" y="809991"/>
                  </a:lnTo>
                  <a:lnTo>
                    <a:pt x="1667425" y="0"/>
                  </a:lnTo>
                  <a:lnTo>
                    <a:pt x="1714868" y="47443"/>
                  </a:lnTo>
                  <a:lnTo>
                    <a:pt x="904877" y="857434"/>
                  </a:lnTo>
                  <a:lnTo>
                    <a:pt x="1714868" y="1667425"/>
                  </a:lnTo>
                  <a:lnTo>
                    <a:pt x="1667425" y="1714868"/>
                  </a:lnTo>
                  <a:lnTo>
                    <a:pt x="857434" y="904877"/>
                  </a:lnTo>
                  <a:lnTo>
                    <a:pt x="47443" y="1714868"/>
                  </a:lnTo>
                  <a:lnTo>
                    <a:pt x="0" y="1667425"/>
                  </a:lnTo>
                  <a:lnTo>
                    <a:pt x="809991" y="857434"/>
                  </a:lnTo>
                  <a:lnTo>
                    <a:pt x="0" y="47443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4363FAF9-A024-467B-A56B-BFE013B55BAB}"/>
                </a:ext>
              </a:extLst>
            </p:cNvPr>
            <p:cNvSpPr>
              <a:spLocks/>
            </p:cNvSpPr>
            <p:nvPr/>
          </p:nvSpPr>
          <p:spPr bwMode="auto">
            <a:xfrm>
              <a:off x="2074624" y="-604536"/>
              <a:ext cx="1559776" cy="1495521"/>
            </a:xfrm>
            <a:custGeom>
              <a:avLst/>
              <a:gdLst>
                <a:gd name="connsiteX0" fmla="*/ 237872 w 1166306"/>
                <a:gd name="connsiteY0" fmla="*/ 852984 h 1118260"/>
                <a:gd name="connsiteX1" fmla="*/ 343993 w 1166306"/>
                <a:gd name="connsiteY1" fmla="*/ 903000 h 1118260"/>
                <a:gd name="connsiteX2" fmla="*/ 389531 w 1166306"/>
                <a:gd name="connsiteY2" fmla="*/ 944730 h 1118260"/>
                <a:gd name="connsiteX3" fmla="*/ 405827 w 1166306"/>
                <a:gd name="connsiteY3" fmla="*/ 948041 h 1118260"/>
                <a:gd name="connsiteX4" fmla="*/ 475456 w 1166306"/>
                <a:gd name="connsiteY4" fmla="*/ 989431 h 1118260"/>
                <a:gd name="connsiteX5" fmla="*/ 475079 w 1166306"/>
                <a:gd name="connsiteY5" fmla="*/ 990353 h 1118260"/>
                <a:gd name="connsiteX6" fmla="*/ 475456 w 1166306"/>
                <a:gd name="connsiteY6" fmla="*/ 990353 h 1118260"/>
                <a:gd name="connsiteX7" fmla="*/ 475456 w 1166306"/>
                <a:gd name="connsiteY7" fmla="*/ 1059639 h 1118260"/>
                <a:gd name="connsiteX8" fmla="*/ 475421 w 1166306"/>
                <a:gd name="connsiteY8" fmla="*/ 1059639 h 1118260"/>
                <a:gd name="connsiteX9" fmla="*/ 475456 w 1166306"/>
                <a:gd name="connsiteY9" fmla="*/ 1059725 h 1118260"/>
                <a:gd name="connsiteX10" fmla="*/ 237728 w 1166306"/>
                <a:gd name="connsiteY10" fmla="*/ 1118260 h 1118260"/>
                <a:gd name="connsiteX11" fmla="*/ 0 w 1166306"/>
                <a:gd name="connsiteY11" fmla="*/ 1059725 h 1118260"/>
                <a:gd name="connsiteX12" fmla="*/ 524 w 1166306"/>
                <a:gd name="connsiteY12" fmla="*/ 1058445 h 1118260"/>
                <a:gd name="connsiteX13" fmla="*/ 524 w 1166306"/>
                <a:gd name="connsiteY13" fmla="*/ 990711 h 1118260"/>
                <a:gd name="connsiteX14" fmla="*/ 0 w 1166306"/>
                <a:gd name="connsiteY14" fmla="*/ 989431 h 1118260"/>
                <a:gd name="connsiteX15" fmla="*/ 69629 w 1166306"/>
                <a:gd name="connsiteY15" fmla="*/ 948041 h 1118260"/>
                <a:gd name="connsiteX16" fmla="*/ 86380 w 1166306"/>
                <a:gd name="connsiteY16" fmla="*/ 944637 h 1118260"/>
                <a:gd name="connsiteX17" fmla="*/ 131752 w 1166306"/>
                <a:gd name="connsiteY17" fmla="*/ 903148 h 1118260"/>
                <a:gd name="connsiteX18" fmla="*/ 237872 w 1166306"/>
                <a:gd name="connsiteY18" fmla="*/ 852984 h 1118260"/>
                <a:gd name="connsiteX19" fmla="*/ 765264 w 1166306"/>
                <a:gd name="connsiteY19" fmla="*/ 0 h 1118260"/>
                <a:gd name="connsiteX20" fmla="*/ 769463 w 1166306"/>
                <a:gd name="connsiteY20" fmla="*/ 2100 h 1118260"/>
                <a:gd name="connsiteX21" fmla="*/ 771563 w 1166306"/>
                <a:gd name="connsiteY21" fmla="*/ 3150 h 1118260"/>
                <a:gd name="connsiteX22" fmla="*/ 774712 w 1166306"/>
                <a:gd name="connsiteY22" fmla="*/ 7349 h 1118260"/>
                <a:gd name="connsiteX23" fmla="*/ 775762 w 1166306"/>
                <a:gd name="connsiteY23" fmla="*/ 10499 h 1118260"/>
                <a:gd name="connsiteX24" fmla="*/ 776812 w 1166306"/>
                <a:gd name="connsiteY24" fmla="*/ 17848 h 1118260"/>
                <a:gd name="connsiteX25" fmla="*/ 776812 w 1166306"/>
                <a:gd name="connsiteY25" fmla="*/ 30446 h 1118260"/>
                <a:gd name="connsiteX26" fmla="*/ 775762 w 1166306"/>
                <a:gd name="connsiteY26" fmla="*/ 45144 h 1118260"/>
                <a:gd name="connsiteX27" fmla="*/ 770513 w 1166306"/>
                <a:gd name="connsiteY27" fmla="*/ 74539 h 1118260"/>
                <a:gd name="connsiteX28" fmla="*/ 766314 w 1166306"/>
                <a:gd name="connsiteY28" fmla="*/ 94487 h 1118260"/>
                <a:gd name="connsiteX29" fmla="*/ 764214 w 1166306"/>
                <a:gd name="connsiteY29" fmla="*/ 112334 h 1118260"/>
                <a:gd name="connsiteX30" fmla="*/ 764214 w 1166306"/>
                <a:gd name="connsiteY30" fmla="*/ 132281 h 1118260"/>
                <a:gd name="connsiteX31" fmla="*/ 765264 w 1166306"/>
                <a:gd name="connsiteY31" fmla="*/ 175325 h 1118260"/>
                <a:gd name="connsiteX32" fmla="*/ 766314 w 1166306"/>
                <a:gd name="connsiteY32" fmla="*/ 204721 h 1118260"/>
                <a:gd name="connsiteX33" fmla="*/ 770513 w 1166306"/>
                <a:gd name="connsiteY33" fmla="*/ 212070 h 1118260"/>
                <a:gd name="connsiteX34" fmla="*/ 778912 w 1166306"/>
                <a:gd name="connsiteY34" fmla="*/ 223618 h 1118260"/>
                <a:gd name="connsiteX35" fmla="*/ 790460 w 1166306"/>
                <a:gd name="connsiteY35" fmla="*/ 239366 h 1118260"/>
                <a:gd name="connsiteX36" fmla="*/ 814607 w 1166306"/>
                <a:gd name="connsiteY36" fmla="*/ 260363 h 1118260"/>
                <a:gd name="connsiteX37" fmla="*/ 838753 w 1166306"/>
                <a:gd name="connsiteY37" fmla="*/ 278210 h 1118260"/>
                <a:gd name="connsiteX38" fmla="*/ 851351 w 1166306"/>
                <a:gd name="connsiteY38" fmla="*/ 285559 h 1118260"/>
                <a:gd name="connsiteX39" fmla="*/ 864999 w 1166306"/>
                <a:gd name="connsiteY39" fmla="*/ 293958 h 1118260"/>
                <a:gd name="connsiteX40" fmla="*/ 878647 w 1166306"/>
                <a:gd name="connsiteY40" fmla="*/ 302357 h 1118260"/>
                <a:gd name="connsiteX41" fmla="*/ 894395 w 1166306"/>
                <a:gd name="connsiteY41" fmla="*/ 312855 h 1118260"/>
                <a:gd name="connsiteX42" fmla="*/ 910143 w 1166306"/>
                <a:gd name="connsiteY42" fmla="*/ 325453 h 1118260"/>
                <a:gd name="connsiteX43" fmla="*/ 925891 w 1166306"/>
                <a:gd name="connsiteY43" fmla="*/ 339101 h 1118260"/>
                <a:gd name="connsiteX44" fmla="*/ 940589 w 1166306"/>
                <a:gd name="connsiteY44" fmla="*/ 352750 h 1118260"/>
                <a:gd name="connsiteX45" fmla="*/ 954237 w 1166306"/>
                <a:gd name="connsiteY45" fmla="*/ 367447 h 1118260"/>
                <a:gd name="connsiteX46" fmla="*/ 964735 w 1166306"/>
                <a:gd name="connsiteY46" fmla="*/ 380046 h 1118260"/>
                <a:gd name="connsiteX47" fmla="*/ 974184 w 1166306"/>
                <a:gd name="connsiteY47" fmla="*/ 392644 h 1118260"/>
                <a:gd name="connsiteX48" fmla="*/ 990981 w 1166306"/>
                <a:gd name="connsiteY48" fmla="*/ 428339 h 1118260"/>
                <a:gd name="connsiteX49" fmla="*/ 1014078 w 1166306"/>
                <a:gd name="connsiteY49" fmla="*/ 479781 h 1118260"/>
                <a:gd name="connsiteX50" fmla="*/ 1036125 w 1166306"/>
                <a:gd name="connsiteY50" fmla="*/ 531224 h 1118260"/>
                <a:gd name="connsiteX51" fmla="*/ 1049773 w 1166306"/>
                <a:gd name="connsiteY51" fmla="*/ 567969 h 1118260"/>
                <a:gd name="connsiteX52" fmla="*/ 1113814 w 1166306"/>
                <a:gd name="connsiteY52" fmla="*/ 777939 h 1118260"/>
                <a:gd name="connsiteX53" fmla="*/ 1120113 w 1166306"/>
                <a:gd name="connsiteY53" fmla="*/ 799985 h 1118260"/>
                <a:gd name="connsiteX54" fmla="*/ 1122213 w 1166306"/>
                <a:gd name="connsiteY54" fmla="*/ 811534 h 1118260"/>
                <a:gd name="connsiteX55" fmla="*/ 1124312 w 1166306"/>
                <a:gd name="connsiteY55" fmla="*/ 824132 h 1118260"/>
                <a:gd name="connsiteX56" fmla="*/ 1125362 w 1166306"/>
                <a:gd name="connsiteY56" fmla="*/ 835680 h 1118260"/>
                <a:gd name="connsiteX57" fmla="*/ 1124312 w 1166306"/>
                <a:gd name="connsiteY57" fmla="*/ 848278 h 1118260"/>
                <a:gd name="connsiteX58" fmla="*/ 1122213 w 1166306"/>
                <a:gd name="connsiteY58" fmla="*/ 860877 h 1118260"/>
                <a:gd name="connsiteX59" fmla="*/ 1119063 w 1166306"/>
                <a:gd name="connsiteY59" fmla="*/ 873475 h 1118260"/>
                <a:gd name="connsiteX60" fmla="*/ 1114864 w 1166306"/>
                <a:gd name="connsiteY60" fmla="*/ 886073 h 1118260"/>
                <a:gd name="connsiteX61" fmla="*/ 1110664 w 1166306"/>
                <a:gd name="connsiteY61" fmla="*/ 898671 h 1118260"/>
                <a:gd name="connsiteX62" fmla="*/ 1106465 w 1166306"/>
                <a:gd name="connsiteY62" fmla="*/ 922818 h 1118260"/>
                <a:gd name="connsiteX63" fmla="*/ 1106465 w 1166306"/>
                <a:gd name="connsiteY63" fmla="*/ 940665 h 1118260"/>
                <a:gd name="connsiteX64" fmla="*/ 1106465 w 1166306"/>
                <a:gd name="connsiteY64" fmla="*/ 948014 h 1118260"/>
                <a:gd name="connsiteX65" fmla="*/ 1113814 w 1166306"/>
                <a:gd name="connsiteY65" fmla="*/ 948014 h 1118260"/>
                <a:gd name="connsiteX66" fmla="*/ 1121163 w 1166306"/>
                <a:gd name="connsiteY66" fmla="*/ 949064 h 1118260"/>
                <a:gd name="connsiteX67" fmla="*/ 1130611 w 1166306"/>
                <a:gd name="connsiteY67" fmla="*/ 953263 h 1118260"/>
                <a:gd name="connsiteX68" fmla="*/ 1140060 w 1166306"/>
                <a:gd name="connsiteY68" fmla="*/ 958513 h 1118260"/>
                <a:gd name="connsiteX69" fmla="*/ 1144259 w 1166306"/>
                <a:gd name="connsiteY69" fmla="*/ 961662 h 1118260"/>
                <a:gd name="connsiteX70" fmla="*/ 1147409 w 1166306"/>
                <a:gd name="connsiteY70" fmla="*/ 967961 h 1118260"/>
                <a:gd name="connsiteX71" fmla="*/ 1151608 w 1166306"/>
                <a:gd name="connsiteY71" fmla="*/ 973211 h 1118260"/>
                <a:gd name="connsiteX72" fmla="*/ 1154758 w 1166306"/>
                <a:gd name="connsiteY72" fmla="*/ 979510 h 1118260"/>
                <a:gd name="connsiteX73" fmla="*/ 1156858 w 1166306"/>
                <a:gd name="connsiteY73" fmla="*/ 987908 h 1118260"/>
                <a:gd name="connsiteX74" fmla="*/ 1158957 w 1166306"/>
                <a:gd name="connsiteY74" fmla="*/ 996307 h 1118260"/>
                <a:gd name="connsiteX75" fmla="*/ 1160007 w 1166306"/>
                <a:gd name="connsiteY75" fmla="*/ 1014155 h 1118260"/>
                <a:gd name="connsiteX76" fmla="*/ 1162107 w 1166306"/>
                <a:gd name="connsiteY76" fmla="*/ 1026753 h 1118260"/>
                <a:gd name="connsiteX77" fmla="*/ 1165256 w 1166306"/>
                <a:gd name="connsiteY77" fmla="*/ 1038301 h 1118260"/>
                <a:gd name="connsiteX78" fmla="*/ 1166306 w 1166306"/>
                <a:gd name="connsiteY78" fmla="*/ 1046700 h 1118260"/>
                <a:gd name="connsiteX79" fmla="*/ 1166306 w 1166306"/>
                <a:gd name="connsiteY79" fmla="*/ 1049850 h 1118260"/>
                <a:gd name="connsiteX80" fmla="*/ 1165256 w 1166306"/>
                <a:gd name="connsiteY80" fmla="*/ 1054049 h 1118260"/>
                <a:gd name="connsiteX81" fmla="*/ 1162107 w 1166306"/>
                <a:gd name="connsiteY81" fmla="*/ 1058248 h 1118260"/>
                <a:gd name="connsiteX82" fmla="*/ 1158957 w 1166306"/>
                <a:gd name="connsiteY82" fmla="*/ 1060348 h 1118260"/>
                <a:gd name="connsiteX83" fmla="*/ 1147409 w 1166306"/>
                <a:gd name="connsiteY83" fmla="*/ 1066647 h 1118260"/>
                <a:gd name="connsiteX84" fmla="*/ 1130611 w 1166306"/>
                <a:gd name="connsiteY84" fmla="*/ 1075046 h 1118260"/>
                <a:gd name="connsiteX85" fmla="*/ 1120113 w 1166306"/>
                <a:gd name="connsiteY85" fmla="*/ 1079245 h 1118260"/>
                <a:gd name="connsiteX86" fmla="*/ 1107515 w 1166306"/>
                <a:gd name="connsiteY86" fmla="*/ 1083445 h 1118260"/>
                <a:gd name="connsiteX87" fmla="*/ 1081268 w 1166306"/>
                <a:gd name="connsiteY87" fmla="*/ 1088694 h 1118260"/>
                <a:gd name="connsiteX88" fmla="*/ 1053972 w 1166306"/>
                <a:gd name="connsiteY88" fmla="*/ 1092893 h 1118260"/>
                <a:gd name="connsiteX89" fmla="*/ 1025626 w 1166306"/>
                <a:gd name="connsiteY89" fmla="*/ 1094993 h 1118260"/>
                <a:gd name="connsiteX90" fmla="*/ 999380 w 1166306"/>
                <a:gd name="connsiteY90" fmla="*/ 1094993 h 1118260"/>
                <a:gd name="connsiteX91" fmla="*/ 976283 w 1166306"/>
                <a:gd name="connsiteY91" fmla="*/ 1094993 h 1118260"/>
                <a:gd name="connsiteX92" fmla="*/ 957386 w 1166306"/>
                <a:gd name="connsiteY92" fmla="*/ 1092893 h 1118260"/>
                <a:gd name="connsiteX93" fmla="*/ 945838 w 1166306"/>
                <a:gd name="connsiteY93" fmla="*/ 1089744 h 1118260"/>
                <a:gd name="connsiteX94" fmla="*/ 929040 w 1166306"/>
                <a:gd name="connsiteY94" fmla="*/ 1083445 h 1118260"/>
                <a:gd name="connsiteX95" fmla="*/ 912243 w 1166306"/>
                <a:gd name="connsiteY95" fmla="*/ 1073996 h 1118260"/>
                <a:gd name="connsiteX96" fmla="*/ 894395 w 1166306"/>
                <a:gd name="connsiteY96" fmla="*/ 1063498 h 1118260"/>
                <a:gd name="connsiteX97" fmla="*/ 895445 w 1166306"/>
                <a:gd name="connsiteY97" fmla="*/ 1065597 h 1118260"/>
                <a:gd name="connsiteX98" fmla="*/ 895445 w 1166306"/>
                <a:gd name="connsiteY98" fmla="*/ 1070847 h 1118260"/>
                <a:gd name="connsiteX99" fmla="*/ 894395 w 1166306"/>
                <a:gd name="connsiteY99" fmla="*/ 1075046 h 1118260"/>
                <a:gd name="connsiteX100" fmla="*/ 892295 w 1166306"/>
                <a:gd name="connsiteY100" fmla="*/ 1078196 h 1118260"/>
                <a:gd name="connsiteX101" fmla="*/ 890196 w 1166306"/>
                <a:gd name="connsiteY101" fmla="*/ 1080295 h 1118260"/>
                <a:gd name="connsiteX102" fmla="*/ 884946 w 1166306"/>
                <a:gd name="connsiteY102" fmla="*/ 1083445 h 1118260"/>
                <a:gd name="connsiteX103" fmla="*/ 861850 w 1166306"/>
                <a:gd name="connsiteY103" fmla="*/ 1086594 h 1118260"/>
                <a:gd name="connsiteX104" fmla="*/ 852401 w 1166306"/>
                <a:gd name="connsiteY104" fmla="*/ 1088694 h 1118260"/>
                <a:gd name="connsiteX105" fmla="*/ 844002 w 1166306"/>
                <a:gd name="connsiteY105" fmla="*/ 1089744 h 1118260"/>
                <a:gd name="connsiteX106" fmla="*/ 835604 w 1166306"/>
                <a:gd name="connsiteY106" fmla="*/ 1090794 h 1118260"/>
                <a:gd name="connsiteX107" fmla="*/ 830354 w 1166306"/>
                <a:gd name="connsiteY107" fmla="*/ 1089744 h 1118260"/>
                <a:gd name="connsiteX108" fmla="*/ 825105 w 1166306"/>
                <a:gd name="connsiteY108" fmla="*/ 1086594 h 1118260"/>
                <a:gd name="connsiteX109" fmla="*/ 815656 w 1166306"/>
                <a:gd name="connsiteY109" fmla="*/ 1083445 h 1118260"/>
                <a:gd name="connsiteX110" fmla="*/ 805158 w 1166306"/>
                <a:gd name="connsiteY110" fmla="*/ 1075046 h 1118260"/>
                <a:gd name="connsiteX111" fmla="*/ 789410 w 1166306"/>
                <a:gd name="connsiteY111" fmla="*/ 1080295 h 1118260"/>
                <a:gd name="connsiteX112" fmla="*/ 781011 w 1166306"/>
                <a:gd name="connsiteY112" fmla="*/ 1075046 h 1118260"/>
                <a:gd name="connsiteX113" fmla="*/ 764214 w 1166306"/>
                <a:gd name="connsiteY113" fmla="*/ 1060348 h 1118260"/>
                <a:gd name="connsiteX114" fmla="*/ 761064 w 1166306"/>
                <a:gd name="connsiteY114" fmla="*/ 1058248 h 1118260"/>
                <a:gd name="connsiteX115" fmla="*/ 760014 w 1166306"/>
                <a:gd name="connsiteY115" fmla="*/ 1054049 h 1118260"/>
                <a:gd name="connsiteX116" fmla="*/ 760014 w 1166306"/>
                <a:gd name="connsiteY116" fmla="*/ 1044600 h 1118260"/>
                <a:gd name="connsiteX117" fmla="*/ 760014 w 1166306"/>
                <a:gd name="connsiteY117" fmla="*/ 1036202 h 1118260"/>
                <a:gd name="connsiteX118" fmla="*/ 760014 w 1166306"/>
                <a:gd name="connsiteY118" fmla="*/ 1034102 h 1118260"/>
                <a:gd name="connsiteX119" fmla="*/ 758965 w 1166306"/>
                <a:gd name="connsiteY119" fmla="*/ 1034102 h 1118260"/>
                <a:gd name="connsiteX120" fmla="*/ 753715 w 1166306"/>
                <a:gd name="connsiteY120" fmla="*/ 1034102 h 1118260"/>
                <a:gd name="connsiteX121" fmla="*/ 744267 w 1166306"/>
                <a:gd name="connsiteY121" fmla="*/ 1033052 h 1118260"/>
                <a:gd name="connsiteX122" fmla="*/ 731668 w 1166306"/>
                <a:gd name="connsiteY122" fmla="*/ 1030952 h 1118260"/>
                <a:gd name="connsiteX123" fmla="*/ 726419 w 1166306"/>
                <a:gd name="connsiteY123" fmla="*/ 1024653 h 1118260"/>
                <a:gd name="connsiteX124" fmla="*/ 722220 w 1166306"/>
                <a:gd name="connsiteY124" fmla="*/ 1021504 h 1118260"/>
                <a:gd name="connsiteX125" fmla="*/ 721170 w 1166306"/>
                <a:gd name="connsiteY125" fmla="*/ 1021504 h 1118260"/>
                <a:gd name="connsiteX126" fmla="*/ 720120 w 1166306"/>
                <a:gd name="connsiteY126" fmla="*/ 1023603 h 1118260"/>
                <a:gd name="connsiteX127" fmla="*/ 715921 w 1166306"/>
                <a:gd name="connsiteY127" fmla="*/ 1030952 h 1118260"/>
                <a:gd name="connsiteX128" fmla="*/ 714871 w 1166306"/>
                <a:gd name="connsiteY128" fmla="*/ 1034102 h 1118260"/>
                <a:gd name="connsiteX129" fmla="*/ 700173 w 1166306"/>
                <a:gd name="connsiteY129" fmla="*/ 1019404 h 1118260"/>
                <a:gd name="connsiteX130" fmla="*/ 691774 w 1166306"/>
                <a:gd name="connsiteY130" fmla="*/ 1020454 h 1118260"/>
                <a:gd name="connsiteX131" fmla="*/ 680226 w 1166306"/>
                <a:gd name="connsiteY131" fmla="*/ 1020454 h 1118260"/>
                <a:gd name="connsiteX132" fmla="*/ 670777 w 1166306"/>
                <a:gd name="connsiteY132" fmla="*/ 1019404 h 1118260"/>
                <a:gd name="connsiteX133" fmla="*/ 653980 w 1166306"/>
                <a:gd name="connsiteY133" fmla="*/ 1025703 h 1118260"/>
                <a:gd name="connsiteX134" fmla="*/ 650830 w 1166306"/>
                <a:gd name="connsiteY134" fmla="*/ 1019404 h 1118260"/>
                <a:gd name="connsiteX135" fmla="*/ 649780 w 1166306"/>
                <a:gd name="connsiteY135" fmla="*/ 1020454 h 1118260"/>
                <a:gd name="connsiteX136" fmla="*/ 646631 w 1166306"/>
                <a:gd name="connsiteY136" fmla="*/ 1025703 h 1118260"/>
                <a:gd name="connsiteX137" fmla="*/ 640332 w 1166306"/>
                <a:gd name="connsiteY137" fmla="*/ 1034102 h 1118260"/>
                <a:gd name="connsiteX138" fmla="*/ 635082 w 1166306"/>
                <a:gd name="connsiteY138" fmla="*/ 1036202 h 1118260"/>
                <a:gd name="connsiteX139" fmla="*/ 628783 w 1166306"/>
                <a:gd name="connsiteY139" fmla="*/ 1040401 h 1118260"/>
                <a:gd name="connsiteX140" fmla="*/ 620384 w 1166306"/>
                <a:gd name="connsiteY140" fmla="*/ 1043551 h 1118260"/>
                <a:gd name="connsiteX141" fmla="*/ 610936 w 1166306"/>
                <a:gd name="connsiteY141" fmla="*/ 1044600 h 1118260"/>
                <a:gd name="connsiteX142" fmla="*/ 601487 w 1166306"/>
                <a:gd name="connsiteY142" fmla="*/ 1045650 h 1118260"/>
                <a:gd name="connsiteX143" fmla="*/ 594138 w 1166306"/>
                <a:gd name="connsiteY143" fmla="*/ 1044600 h 1118260"/>
                <a:gd name="connsiteX144" fmla="*/ 579440 w 1166306"/>
                <a:gd name="connsiteY144" fmla="*/ 1041451 h 1118260"/>
                <a:gd name="connsiteX145" fmla="*/ 574191 w 1166306"/>
                <a:gd name="connsiteY145" fmla="*/ 1040401 h 1118260"/>
                <a:gd name="connsiteX146" fmla="*/ 568942 w 1166306"/>
                <a:gd name="connsiteY146" fmla="*/ 1043551 h 1118260"/>
                <a:gd name="connsiteX147" fmla="*/ 556344 w 1166306"/>
                <a:gd name="connsiteY147" fmla="*/ 1045650 h 1118260"/>
                <a:gd name="connsiteX148" fmla="*/ 548995 w 1166306"/>
                <a:gd name="connsiteY148" fmla="*/ 1045650 h 1118260"/>
                <a:gd name="connsiteX149" fmla="*/ 541646 w 1166306"/>
                <a:gd name="connsiteY149" fmla="*/ 1044600 h 1118260"/>
                <a:gd name="connsiteX150" fmla="*/ 535347 w 1166306"/>
                <a:gd name="connsiteY150" fmla="*/ 1041451 h 1118260"/>
                <a:gd name="connsiteX151" fmla="*/ 532197 w 1166306"/>
                <a:gd name="connsiteY151" fmla="*/ 1039351 h 1118260"/>
                <a:gd name="connsiteX152" fmla="*/ 530097 w 1166306"/>
                <a:gd name="connsiteY152" fmla="*/ 1036202 h 1118260"/>
                <a:gd name="connsiteX153" fmla="*/ 526948 w 1166306"/>
                <a:gd name="connsiteY153" fmla="*/ 1028853 h 1118260"/>
                <a:gd name="connsiteX154" fmla="*/ 524848 w 1166306"/>
                <a:gd name="connsiteY154" fmla="*/ 1021504 h 1118260"/>
                <a:gd name="connsiteX155" fmla="*/ 525898 w 1166306"/>
                <a:gd name="connsiteY155" fmla="*/ 1014155 h 1118260"/>
                <a:gd name="connsiteX156" fmla="*/ 525898 w 1166306"/>
                <a:gd name="connsiteY156" fmla="*/ 1008905 h 1118260"/>
                <a:gd name="connsiteX157" fmla="*/ 529048 w 1166306"/>
                <a:gd name="connsiteY157" fmla="*/ 1001556 h 1118260"/>
                <a:gd name="connsiteX158" fmla="*/ 531147 w 1166306"/>
                <a:gd name="connsiteY158" fmla="*/ 998407 h 1118260"/>
                <a:gd name="connsiteX159" fmla="*/ 534297 w 1166306"/>
                <a:gd name="connsiteY159" fmla="*/ 994208 h 1118260"/>
                <a:gd name="connsiteX160" fmla="*/ 536396 w 1166306"/>
                <a:gd name="connsiteY160" fmla="*/ 991058 h 1118260"/>
                <a:gd name="connsiteX161" fmla="*/ 551094 w 1166306"/>
                <a:gd name="connsiteY161" fmla="*/ 983709 h 1118260"/>
                <a:gd name="connsiteX162" fmla="*/ 559493 w 1166306"/>
                <a:gd name="connsiteY162" fmla="*/ 979510 h 1118260"/>
                <a:gd name="connsiteX163" fmla="*/ 560543 w 1166306"/>
                <a:gd name="connsiteY163" fmla="*/ 964812 h 1118260"/>
                <a:gd name="connsiteX164" fmla="*/ 561593 w 1166306"/>
                <a:gd name="connsiteY164" fmla="*/ 930167 h 1118260"/>
                <a:gd name="connsiteX165" fmla="*/ 561593 w 1166306"/>
                <a:gd name="connsiteY165" fmla="*/ 910220 h 1118260"/>
                <a:gd name="connsiteX166" fmla="*/ 560543 w 1166306"/>
                <a:gd name="connsiteY166" fmla="*/ 890272 h 1118260"/>
                <a:gd name="connsiteX167" fmla="*/ 557393 w 1166306"/>
                <a:gd name="connsiteY167" fmla="*/ 873475 h 1118260"/>
                <a:gd name="connsiteX168" fmla="*/ 556344 w 1166306"/>
                <a:gd name="connsiteY168" fmla="*/ 866126 h 1118260"/>
                <a:gd name="connsiteX169" fmla="*/ 554244 w 1166306"/>
                <a:gd name="connsiteY169" fmla="*/ 860877 h 1118260"/>
                <a:gd name="connsiteX170" fmla="*/ 546895 w 1166306"/>
                <a:gd name="connsiteY170" fmla="*/ 840930 h 1118260"/>
                <a:gd name="connsiteX171" fmla="*/ 538496 w 1166306"/>
                <a:gd name="connsiteY171" fmla="*/ 806284 h 1118260"/>
                <a:gd name="connsiteX172" fmla="*/ 514350 w 1166306"/>
                <a:gd name="connsiteY172" fmla="*/ 708648 h 1118260"/>
                <a:gd name="connsiteX173" fmla="*/ 501751 w 1166306"/>
                <a:gd name="connsiteY173" fmla="*/ 656156 h 1118260"/>
                <a:gd name="connsiteX174" fmla="*/ 492303 w 1166306"/>
                <a:gd name="connsiteY174" fmla="*/ 608913 h 1118260"/>
                <a:gd name="connsiteX175" fmla="*/ 486004 w 1166306"/>
                <a:gd name="connsiteY175" fmla="*/ 570068 h 1118260"/>
                <a:gd name="connsiteX176" fmla="*/ 483904 w 1166306"/>
                <a:gd name="connsiteY176" fmla="*/ 555370 h 1118260"/>
                <a:gd name="connsiteX177" fmla="*/ 483904 w 1166306"/>
                <a:gd name="connsiteY177" fmla="*/ 544872 h 1118260"/>
                <a:gd name="connsiteX178" fmla="*/ 481804 w 1166306"/>
                <a:gd name="connsiteY178" fmla="*/ 450386 h 1118260"/>
                <a:gd name="connsiteX179" fmla="*/ 480754 w 1166306"/>
                <a:gd name="connsiteY179" fmla="*/ 385295 h 1118260"/>
                <a:gd name="connsiteX180" fmla="*/ 472356 w 1166306"/>
                <a:gd name="connsiteY180" fmla="*/ 377946 h 1118260"/>
                <a:gd name="connsiteX181" fmla="*/ 465007 w 1166306"/>
                <a:gd name="connsiteY181" fmla="*/ 368497 h 1118260"/>
                <a:gd name="connsiteX182" fmla="*/ 455558 w 1166306"/>
                <a:gd name="connsiteY182" fmla="*/ 355899 h 1118260"/>
                <a:gd name="connsiteX183" fmla="*/ 445060 w 1166306"/>
                <a:gd name="connsiteY183" fmla="*/ 342251 h 1118260"/>
                <a:gd name="connsiteX184" fmla="*/ 435611 w 1166306"/>
                <a:gd name="connsiteY184" fmla="*/ 325453 h 1118260"/>
                <a:gd name="connsiteX185" fmla="*/ 429312 w 1166306"/>
                <a:gd name="connsiteY185" fmla="*/ 307606 h 1118260"/>
                <a:gd name="connsiteX186" fmla="*/ 426162 w 1166306"/>
                <a:gd name="connsiteY186" fmla="*/ 298157 h 1118260"/>
                <a:gd name="connsiteX187" fmla="*/ 424063 w 1166306"/>
                <a:gd name="connsiteY187" fmla="*/ 289759 h 1118260"/>
                <a:gd name="connsiteX188" fmla="*/ 421963 w 1166306"/>
                <a:gd name="connsiteY188" fmla="*/ 270861 h 1118260"/>
                <a:gd name="connsiteX189" fmla="*/ 421963 w 1166306"/>
                <a:gd name="connsiteY189" fmla="*/ 254064 h 1118260"/>
                <a:gd name="connsiteX190" fmla="*/ 424063 w 1166306"/>
                <a:gd name="connsiteY190" fmla="*/ 238316 h 1118260"/>
                <a:gd name="connsiteX191" fmla="*/ 425112 w 1166306"/>
                <a:gd name="connsiteY191" fmla="*/ 223618 h 1118260"/>
                <a:gd name="connsiteX192" fmla="*/ 429312 w 1166306"/>
                <a:gd name="connsiteY192" fmla="*/ 203671 h 1118260"/>
                <a:gd name="connsiteX193" fmla="*/ 431412 w 1166306"/>
                <a:gd name="connsiteY193" fmla="*/ 195272 h 1118260"/>
                <a:gd name="connsiteX194" fmla="*/ 425112 w 1166306"/>
                <a:gd name="connsiteY194" fmla="*/ 170076 h 1118260"/>
                <a:gd name="connsiteX195" fmla="*/ 418813 w 1166306"/>
                <a:gd name="connsiteY195" fmla="*/ 142780 h 1118260"/>
                <a:gd name="connsiteX196" fmla="*/ 413564 w 1166306"/>
                <a:gd name="connsiteY196" fmla="*/ 112334 h 1118260"/>
                <a:gd name="connsiteX197" fmla="*/ 407265 w 1166306"/>
                <a:gd name="connsiteY197" fmla="*/ 79789 h 1118260"/>
                <a:gd name="connsiteX198" fmla="*/ 406215 w 1166306"/>
                <a:gd name="connsiteY198" fmla="*/ 64041 h 1118260"/>
                <a:gd name="connsiteX199" fmla="*/ 406215 w 1166306"/>
                <a:gd name="connsiteY199" fmla="*/ 50393 h 1118260"/>
                <a:gd name="connsiteX200" fmla="*/ 406215 w 1166306"/>
                <a:gd name="connsiteY200" fmla="*/ 38844 h 1118260"/>
                <a:gd name="connsiteX201" fmla="*/ 409365 w 1166306"/>
                <a:gd name="connsiteY201" fmla="*/ 28346 h 1118260"/>
                <a:gd name="connsiteX202" fmla="*/ 411464 w 1166306"/>
                <a:gd name="connsiteY202" fmla="*/ 19947 h 1118260"/>
                <a:gd name="connsiteX203" fmla="*/ 414614 w 1166306"/>
                <a:gd name="connsiteY203" fmla="*/ 17848 h 1118260"/>
                <a:gd name="connsiteX204" fmla="*/ 416714 w 1166306"/>
                <a:gd name="connsiteY204" fmla="*/ 15748 h 1118260"/>
                <a:gd name="connsiteX205" fmla="*/ 421963 w 1166306"/>
                <a:gd name="connsiteY205" fmla="*/ 13648 h 1118260"/>
                <a:gd name="connsiteX206" fmla="*/ 430362 w 1166306"/>
                <a:gd name="connsiteY206" fmla="*/ 14698 h 1118260"/>
                <a:gd name="connsiteX207" fmla="*/ 439810 w 1166306"/>
                <a:gd name="connsiteY207" fmla="*/ 15748 h 1118260"/>
                <a:gd name="connsiteX208" fmla="*/ 449259 w 1166306"/>
                <a:gd name="connsiteY208" fmla="*/ 22047 h 1118260"/>
                <a:gd name="connsiteX209" fmla="*/ 469206 w 1166306"/>
                <a:gd name="connsiteY209" fmla="*/ 33595 h 1118260"/>
                <a:gd name="connsiteX210" fmla="*/ 490203 w 1166306"/>
                <a:gd name="connsiteY210" fmla="*/ 48293 h 1118260"/>
                <a:gd name="connsiteX211" fmla="*/ 510150 w 1166306"/>
                <a:gd name="connsiteY211" fmla="*/ 64041 h 1118260"/>
                <a:gd name="connsiteX212" fmla="*/ 526948 w 1166306"/>
                <a:gd name="connsiteY212" fmla="*/ 77689 h 1118260"/>
                <a:gd name="connsiteX213" fmla="*/ 541646 w 1166306"/>
                <a:gd name="connsiteY213" fmla="*/ 92387 h 1118260"/>
                <a:gd name="connsiteX214" fmla="*/ 561593 w 1166306"/>
                <a:gd name="connsiteY214" fmla="*/ 89237 h 1118260"/>
                <a:gd name="connsiteX215" fmla="*/ 583640 w 1166306"/>
                <a:gd name="connsiteY215" fmla="*/ 87138 h 1118260"/>
                <a:gd name="connsiteX216" fmla="*/ 608836 w 1166306"/>
                <a:gd name="connsiteY216" fmla="*/ 87138 h 1118260"/>
                <a:gd name="connsiteX217" fmla="*/ 621434 w 1166306"/>
                <a:gd name="connsiteY217" fmla="*/ 87138 h 1118260"/>
                <a:gd name="connsiteX218" fmla="*/ 634032 w 1166306"/>
                <a:gd name="connsiteY218" fmla="*/ 85038 h 1118260"/>
                <a:gd name="connsiteX219" fmla="*/ 644531 w 1166306"/>
                <a:gd name="connsiteY219" fmla="*/ 82938 h 1118260"/>
                <a:gd name="connsiteX220" fmla="*/ 655029 w 1166306"/>
                <a:gd name="connsiteY220" fmla="*/ 79789 h 1118260"/>
                <a:gd name="connsiteX221" fmla="*/ 669727 w 1166306"/>
                <a:gd name="connsiteY221" fmla="*/ 73490 h 1118260"/>
                <a:gd name="connsiteX222" fmla="*/ 674977 w 1166306"/>
                <a:gd name="connsiteY222" fmla="*/ 69290 h 1118260"/>
                <a:gd name="connsiteX223" fmla="*/ 686525 w 1166306"/>
                <a:gd name="connsiteY223" fmla="*/ 57742 h 1118260"/>
                <a:gd name="connsiteX224" fmla="*/ 714871 w 1166306"/>
                <a:gd name="connsiteY224" fmla="*/ 32545 h 1118260"/>
                <a:gd name="connsiteX225" fmla="*/ 730619 w 1166306"/>
                <a:gd name="connsiteY225" fmla="*/ 18897 h 1118260"/>
                <a:gd name="connsiteX226" fmla="*/ 746366 w 1166306"/>
                <a:gd name="connsiteY226" fmla="*/ 8399 h 1118260"/>
                <a:gd name="connsiteX227" fmla="*/ 753715 w 1166306"/>
                <a:gd name="connsiteY227" fmla="*/ 4199 h 1118260"/>
                <a:gd name="connsiteX228" fmla="*/ 760014 w 1166306"/>
                <a:gd name="connsiteY228" fmla="*/ 2100 h 11182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</a:cxnLst>
              <a:rect l="l" t="t" r="r" b="b"/>
              <a:pathLst>
                <a:path w="1166306" h="1118260">
                  <a:moveTo>
                    <a:pt x="237872" y="852984"/>
                  </a:moveTo>
                  <a:cubicBezTo>
                    <a:pt x="277852" y="852886"/>
                    <a:pt x="311689" y="875148"/>
                    <a:pt x="343993" y="903000"/>
                  </a:cubicBezTo>
                  <a:lnTo>
                    <a:pt x="389531" y="944730"/>
                  </a:lnTo>
                  <a:lnTo>
                    <a:pt x="405827" y="948041"/>
                  </a:lnTo>
                  <a:cubicBezTo>
                    <a:pt x="448848" y="958633"/>
                    <a:pt x="475456" y="973267"/>
                    <a:pt x="475456" y="989431"/>
                  </a:cubicBezTo>
                  <a:lnTo>
                    <a:pt x="475079" y="990353"/>
                  </a:lnTo>
                  <a:lnTo>
                    <a:pt x="475456" y="990353"/>
                  </a:lnTo>
                  <a:lnTo>
                    <a:pt x="475456" y="1059639"/>
                  </a:lnTo>
                  <a:lnTo>
                    <a:pt x="475421" y="1059639"/>
                  </a:lnTo>
                  <a:lnTo>
                    <a:pt x="475456" y="1059725"/>
                  </a:lnTo>
                  <a:cubicBezTo>
                    <a:pt x="475456" y="1092053"/>
                    <a:pt x="369022" y="1118260"/>
                    <a:pt x="237728" y="1118260"/>
                  </a:cubicBezTo>
                  <a:cubicBezTo>
                    <a:pt x="106434" y="1118260"/>
                    <a:pt x="0" y="1092053"/>
                    <a:pt x="0" y="1059725"/>
                  </a:cubicBezTo>
                  <a:lnTo>
                    <a:pt x="524" y="1058445"/>
                  </a:lnTo>
                  <a:lnTo>
                    <a:pt x="524" y="990711"/>
                  </a:lnTo>
                  <a:lnTo>
                    <a:pt x="0" y="989431"/>
                  </a:lnTo>
                  <a:cubicBezTo>
                    <a:pt x="0" y="973267"/>
                    <a:pt x="26608" y="958633"/>
                    <a:pt x="69629" y="948041"/>
                  </a:cubicBezTo>
                  <a:lnTo>
                    <a:pt x="86380" y="944637"/>
                  </a:lnTo>
                  <a:lnTo>
                    <a:pt x="131752" y="903148"/>
                  </a:lnTo>
                  <a:cubicBezTo>
                    <a:pt x="164055" y="875344"/>
                    <a:pt x="197894" y="853082"/>
                    <a:pt x="237872" y="852984"/>
                  </a:cubicBezTo>
                  <a:close/>
                  <a:moveTo>
                    <a:pt x="765264" y="0"/>
                  </a:moveTo>
                  <a:lnTo>
                    <a:pt x="769463" y="2100"/>
                  </a:lnTo>
                  <a:lnTo>
                    <a:pt x="771563" y="3150"/>
                  </a:lnTo>
                  <a:lnTo>
                    <a:pt x="774712" y="7349"/>
                  </a:lnTo>
                  <a:lnTo>
                    <a:pt x="775762" y="10499"/>
                  </a:lnTo>
                  <a:lnTo>
                    <a:pt x="776812" y="17848"/>
                  </a:lnTo>
                  <a:lnTo>
                    <a:pt x="776812" y="30446"/>
                  </a:lnTo>
                  <a:lnTo>
                    <a:pt x="775762" y="45144"/>
                  </a:lnTo>
                  <a:lnTo>
                    <a:pt x="770513" y="74539"/>
                  </a:lnTo>
                  <a:lnTo>
                    <a:pt x="766314" y="94487"/>
                  </a:lnTo>
                  <a:lnTo>
                    <a:pt x="764214" y="112334"/>
                  </a:lnTo>
                  <a:lnTo>
                    <a:pt x="764214" y="132281"/>
                  </a:lnTo>
                  <a:lnTo>
                    <a:pt x="765264" y="175325"/>
                  </a:lnTo>
                  <a:lnTo>
                    <a:pt x="766314" y="204721"/>
                  </a:lnTo>
                  <a:lnTo>
                    <a:pt x="770513" y="212070"/>
                  </a:lnTo>
                  <a:lnTo>
                    <a:pt x="778912" y="223618"/>
                  </a:lnTo>
                  <a:lnTo>
                    <a:pt x="790460" y="239366"/>
                  </a:lnTo>
                  <a:lnTo>
                    <a:pt x="814607" y="260363"/>
                  </a:lnTo>
                  <a:lnTo>
                    <a:pt x="838753" y="278210"/>
                  </a:lnTo>
                  <a:lnTo>
                    <a:pt x="851351" y="285559"/>
                  </a:lnTo>
                  <a:lnTo>
                    <a:pt x="864999" y="293958"/>
                  </a:lnTo>
                  <a:lnTo>
                    <a:pt x="878647" y="302357"/>
                  </a:lnTo>
                  <a:lnTo>
                    <a:pt x="894395" y="312855"/>
                  </a:lnTo>
                  <a:lnTo>
                    <a:pt x="910143" y="325453"/>
                  </a:lnTo>
                  <a:lnTo>
                    <a:pt x="925891" y="339101"/>
                  </a:lnTo>
                  <a:lnTo>
                    <a:pt x="940589" y="352750"/>
                  </a:lnTo>
                  <a:lnTo>
                    <a:pt x="954237" y="367447"/>
                  </a:lnTo>
                  <a:lnTo>
                    <a:pt x="964735" y="380046"/>
                  </a:lnTo>
                  <a:lnTo>
                    <a:pt x="974184" y="392644"/>
                  </a:lnTo>
                  <a:lnTo>
                    <a:pt x="990981" y="428339"/>
                  </a:lnTo>
                  <a:lnTo>
                    <a:pt x="1014078" y="479781"/>
                  </a:lnTo>
                  <a:lnTo>
                    <a:pt x="1036125" y="531224"/>
                  </a:lnTo>
                  <a:lnTo>
                    <a:pt x="1049773" y="567969"/>
                  </a:lnTo>
                  <a:lnTo>
                    <a:pt x="1113814" y="777939"/>
                  </a:lnTo>
                  <a:lnTo>
                    <a:pt x="1120113" y="799985"/>
                  </a:lnTo>
                  <a:lnTo>
                    <a:pt x="1122213" y="811534"/>
                  </a:lnTo>
                  <a:lnTo>
                    <a:pt x="1124312" y="824132"/>
                  </a:lnTo>
                  <a:lnTo>
                    <a:pt x="1125362" y="835680"/>
                  </a:lnTo>
                  <a:lnTo>
                    <a:pt x="1124312" y="848278"/>
                  </a:lnTo>
                  <a:lnTo>
                    <a:pt x="1122213" y="860877"/>
                  </a:lnTo>
                  <a:lnTo>
                    <a:pt x="1119063" y="873475"/>
                  </a:lnTo>
                  <a:lnTo>
                    <a:pt x="1114864" y="886073"/>
                  </a:lnTo>
                  <a:lnTo>
                    <a:pt x="1110664" y="898671"/>
                  </a:lnTo>
                  <a:lnTo>
                    <a:pt x="1106465" y="922818"/>
                  </a:lnTo>
                  <a:lnTo>
                    <a:pt x="1106465" y="940665"/>
                  </a:lnTo>
                  <a:lnTo>
                    <a:pt x="1106465" y="948014"/>
                  </a:lnTo>
                  <a:lnTo>
                    <a:pt x="1113814" y="948014"/>
                  </a:lnTo>
                  <a:lnTo>
                    <a:pt x="1121163" y="949064"/>
                  </a:lnTo>
                  <a:lnTo>
                    <a:pt x="1130611" y="953263"/>
                  </a:lnTo>
                  <a:lnTo>
                    <a:pt x="1140060" y="958513"/>
                  </a:lnTo>
                  <a:lnTo>
                    <a:pt x="1144259" y="961662"/>
                  </a:lnTo>
                  <a:lnTo>
                    <a:pt x="1147409" y="967961"/>
                  </a:lnTo>
                  <a:lnTo>
                    <a:pt x="1151608" y="973211"/>
                  </a:lnTo>
                  <a:lnTo>
                    <a:pt x="1154758" y="979510"/>
                  </a:lnTo>
                  <a:lnTo>
                    <a:pt x="1156858" y="987908"/>
                  </a:lnTo>
                  <a:lnTo>
                    <a:pt x="1158957" y="996307"/>
                  </a:lnTo>
                  <a:lnTo>
                    <a:pt x="1160007" y="1014155"/>
                  </a:lnTo>
                  <a:lnTo>
                    <a:pt x="1162107" y="1026753"/>
                  </a:lnTo>
                  <a:lnTo>
                    <a:pt x="1165256" y="1038301"/>
                  </a:lnTo>
                  <a:lnTo>
                    <a:pt x="1166306" y="1046700"/>
                  </a:lnTo>
                  <a:lnTo>
                    <a:pt x="1166306" y="1049850"/>
                  </a:lnTo>
                  <a:lnTo>
                    <a:pt x="1165256" y="1054049"/>
                  </a:lnTo>
                  <a:lnTo>
                    <a:pt x="1162107" y="1058248"/>
                  </a:lnTo>
                  <a:lnTo>
                    <a:pt x="1158957" y="1060348"/>
                  </a:lnTo>
                  <a:lnTo>
                    <a:pt x="1147409" y="1066647"/>
                  </a:lnTo>
                  <a:lnTo>
                    <a:pt x="1130611" y="1075046"/>
                  </a:lnTo>
                  <a:lnTo>
                    <a:pt x="1120113" y="1079245"/>
                  </a:lnTo>
                  <a:lnTo>
                    <a:pt x="1107515" y="1083445"/>
                  </a:lnTo>
                  <a:lnTo>
                    <a:pt x="1081268" y="1088694"/>
                  </a:lnTo>
                  <a:lnTo>
                    <a:pt x="1053972" y="1092893"/>
                  </a:lnTo>
                  <a:lnTo>
                    <a:pt x="1025626" y="1094993"/>
                  </a:lnTo>
                  <a:lnTo>
                    <a:pt x="999380" y="1094993"/>
                  </a:lnTo>
                  <a:lnTo>
                    <a:pt x="976283" y="1094993"/>
                  </a:lnTo>
                  <a:lnTo>
                    <a:pt x="957386" y="1092893"/>
                  </a:lnTo>
                  <a:lnTo>
                    <a:pt x="945838" y="1089744"/>
                  </a:lnTo>
                  <a:lnTo>
                    <a:pt x="929040" y="1083445"/>
                  </a:lnTo>
                  <a:lnTo>
                    <a:pt x="912243" y="1073996"/>
                  </a:lnTo>
                  <a:lnTo>
                    <a:pt x="894395" y="1063498"/>
                  </a:lnTo>
                  <a:lnTo>
                    <a:pt x="895445" y="1065597"/>
                  </a:lnTo>
                  <a:lnTo>
                    <a:pt x="895445" y="1070847"/>
                  </a:lnTo>
                  <a:lnTo>
                    <a:pt x="894395" y="1075046"/>
                  </a:lnTo>
                  <a:lnTo>
                    <a:pt x="892295" y="1078196"/>
                  </a:lnTo>
                  <a:lnTo>
                    <a:pt x="890196" y="1080295"/>
                  </a:lnTo>
                  <a:lnTo>
                    <a:pt x="884946" y="1083445"/>
                  </a:lnTo>
                  <a:lnTo>
                    <a:pt x="861850" y="1086594"/>
                  </a:lnTo>
                  <a:lnTo>
                    <a:pt x="852401" y="1088694"/>
                  </a:lnTo>
                  <a:lnTo>
                    <a:pt x="844002" y="1089744"/>
                  </a:lnTo>
                  <a:lnTo>
                    <a:pt x="835604" y="1090794"/>
                  </a:lnTo>
                  <a:lnTo>
                    <a:pt x="830354" y="1089744"/>
                  </a:lnTo>
                  <a:lnTo>
                    <a:pt x="825105" y="1086594"/>
                  </a:lnTo>
                  <a:lnTo>
                    <a:pt x="815656" y="1083445"/>
                  </a:lnTo>
                  <a:lnTo>
                    <a:pt x="805158" y="1075046"/>
                  </a:lnTo>
                  <a:lnTo>
                    <a:pt x="789410" y="1080295"/>
                  </a:lnTo>
                  <a:lnTo>
                    <a:pt x="781011" y="1075046"/>
                  </a:lnTo>
                  <a:lnTo>
                    <a:pt x="764214" y="1060348"/>
                  </a:lnTo>
                  <a:lnTo>
                    <a:pt x="761064" y="1058248"/>
                  </a:lnTo>
                  <a:lnTo>
                    <a:pt x="760014" y="1054049"/>
                  </a:lnTo>
                  <a:lnTo>
                    <a:pt x="760014" y="1044600"/>
                  </a:lnTo>
                  <a:lnTo>
                    <a:pt x="760014" y="1036202"/>
                  </a:lnTo>
                  <a:lnTo>
                    <a:pt x="760014" y="1034102"/>
                  </a:lnTo>
                  <a:lnTo>
                    <a:pt x="758965" y="1034102"/>
                  </a:lnTo>
                  <a:lnTo>
                    <a:pt x="753715" y="1034102"/>
                  </a:lnTo>
                  <a:lnTo>
                    <a:pt x="744267" y="1033052"/>
                  </a:lnTo>
                  <a:lnTo>
                    <a:pt x="731668" y="1030952"/>
                  </a:lnTo>
                  <a:lnTo>
                    <a:pt x="726419" y="1024653"/>
                  </a:lnTo>
                  <a:lnTo>
                    <a:pt x="722220" y="1021504"/>
                  </a:lnTo>
                  <a:lnTo>
                    <a:pt x="721170" y="1021504"/>
                  </a:lnTo>
                  <a:lnTo>
                    <a:pt x="720120" y="1023603"/>
                  </a:lnTo>
                  <a:lnTo>
                    <a:pt x="715921" y="1030952"/>
                  </a:lnTo>
                  <a:lnTo>
                    <a:pt x="714871" y="1034102"/>
                  </a:lnTo>
                  <a:lnTo>
                    <a:pt x="700173" y="1019404"/>
                  </a:lnTo>
                  <a:lnTo>
                    <a:pt x="691774" y="1020454"/>
                  </a:lnTo>
                  <a:lnTo>
                    <a:pt x="680226" y="1020454"/>
                  </a:lnTo>
                  <a:lnTo>
                    <a:pt x="670777" y="1019404"/>
                  </a:lnTo>
                  <a:lnTo>
                    <a:pt x="653980" y="1025703"/>
                  </a:lnTo>
                  <a:lnTo>
                    <a:pt x="650830" y="1019404"/>
                  </a:lnTo>
                  <a:lnTo>
                    <a:pt x="649780" y="1020454"/>
                  </a:lnTo>
                  <a:lnTo>
                    <a:pt x="646631" y="1025703"/>
                  </a:lnTo>
                  <a:lnTo>
                    <a:pt x="640332" y="1034102"/>
                  </a:lnTo>
                  <a:lnTo>
                    <a:pt x="635082" y="1036202"/>
                  </a:lnTo>
                  <a:lnTo>
                    <a:pt x="628783" y="1040401"/>
                  </a:lnTo>
                  <a:lnTo>
                    <a:pt x="620384" y="1043551"/>
                  </a:lnTo>
                  <a:lnTo>
                    <a:pt x="610936" y="1044600"/>
                  </a:lnTo>
                  <a:lnTo>
                    <a:pt x="601487" y="1045650"/>
                  </a:lnTo>
                  <a:lnTo>
                    <a:pt x="594138" y="1044600"/>
                  </a:lnTo>
                  <a:lnTo>
                    <a:pt x="579440" y="1041451"/>
                  </a:lnTo>
                  <a:lnTo>
                    <a:pt x="574191" y="1040401"/>
                  </a:lnTo>
                  <a:lnTo>
                    <a:pt x="568942" y="1043551"/>
                  </a:lnTo>
                  <a:lnTo>
                    <a:pt x="556344" y="1045650"/>
                  </a:lnTo>
                  <a:lnTo>
                    <a:pt x="548995" y="1045650"/>
                  </a:lnTo>
                  <a:lnTo>
                    <a:pt x="541646" y="1044600"/>
                  </a:lnTo>
                  <a:lnTo>
                    <a:pt x="535347" y="1041451"/>
                  </a:lnTo>
                  <a:lnTo>
                    <a:pt x="532197" y="1039351"/>
                  </a:lnTo>
                  <a:lnTo>
                    <a:pt x="530097" y="1036202"/>
                  </a:lnTo>
                  <a:lnTo>
                    <a:pt x="526948" y="1028853"/>
                  </a:lnTo>
                  <a:lnTo>
                    <a:pt x="524848" y="1021504"/>
                  </a:lnTo>
                  <a:lnTo>
                    <a:pt x="525898" y="1014155"/>
                  </a:lnTo>
                  <a:lnTo>
                    <a:pt x="525898" y="1008905"/>
                  </a:lnTo>
                  <a:lnTo>
                    <a:pt x="529048" y="1001556"/>
                  </a:lnTo>
                  <a:lnTo>
                    <a:pt x="531147" y="998407"/>
                  </a:lnTo>
                  <a:lnTo>
                    <a:pt x="534297" y="994208"/>
                  </a:lnTo>
                  <a:lnTo>
                    <a:pt x="536396" y="991058"/>
                  </a:lnTo>
                  <a:lnTo>
                    <a:pt x="551094" y="983709"/>
                  </a:lnTo>
                  <a:lnTo>
                    <a:pt x="559493" y="979510"/>
                  </a:lnTo>
                  <a:lnTo>
                    <a:pt x="560543" y="964812"/>
                  </a:lnTo>
                  <a:lnTo>
                    <a:pt x="561593" y="930167"/>
                  </a:lnTo>
                  <a:lnTo>
                    <a:pt x="561593" y="910220"/>
                  </a:lnTo>
                  <a:lnTo>
                    <a:pt x="560543" y="890272"/>
                  </a:lnTo>
                  <a:lnTo>
                    <a:pt x="557393" y="873475"/>
                  </a:lnTo>
                  <a:lnTo>
                    <a:pt x="556344" y="866126"/>
                  </a:lnTo>
                  <a:lnTo>
                    <a:pt x="554244" y="860877"/>
                  </a:lnTo>
                  <a:lnTo>
                    <a:pt x="546895" y="840930"/>
                  </a:lnTo>
                  <a:lnTo>
                    <a:pt x="538496" y="806284"/>
                  </a:lnTo>
                  <a:lnTo>
                    <a:pt x="514350" y="708648"/>
                  </a:lnTo>
                  <a:lnTo>
                    <a:pt x="501751" y="656156"/>
                  </a:lnTo>
                  <a:lnTo>
                    <a:pt x="492303" y="608913"/>
                  </a:lnTo>
                  <a:lnTo>
                    <a:pt x="486004" y="570068"/>
                  </a:lnTo>
                  <a:lnTo>
                    <a:pt x="483904" y="555370"/>
                  </a:lnTo>
                  <a:lnTo>
                    <a:pt x="483904" y="544872"/>
                  </a:lnTo>
                  <a:lnTo>
                    <a:pt x="481804" y="450386"/>
                  </a:lnTo>
                  <a:lnTo>
                    <a:pt x="480754" y="385295"/>
                  </a:lnTo>
                  <a:lnTo>
                    <a:pt x="472356" y="377946"/>
                  </a:lnTo>
                  <a:lnTo>
                    <a:pt x="465007" y="368497"/>
                  </a:lnTo>
                  <a:lnTo>
                    <a:pt x="455558" y="355899"/>
                  </a:lnTo>
                  <a:lnTo>
                    <a:pt x="445060" y="342251"/>
                  </a:lnTo>
                  <a:lnTo>
                    <a:pt x="435611" y="325453"/>
                  </a:lnTo>
                  <a:lnTo>
                    <a:pt x="429312" y="307606"/>
                  </a:lnTo>
                  <a:lnTo>
                    <a:pt x="426162" y="298157"/>
                  </a:lnTo>
                  <a:lnTo>
                    <a:pt x="424063" y="289759"/>
                  </a:lnTo>
                  <a:lnTo>
                    <a:pt x="421963" y="270861"/>
                  </a:lnTo>
                  <a:lnTo>
                    <a:pt x="421963" y="254064"/>
                  </a:lnTo>
                  <a:lnTo>
                    <a:pt x="424063" y="238316"/>
                  </a:lnTo>
                  <a:lnTo>
                    <a:pt x="425112" y="223618"/>
                  </a:lnTo>
                  <a:lnTo>
                    <a:pt x="429312" y="203671"/>
                  </a:lnTo>
                  <a:lnTo>
                    <a:pt x="431412" y="195272"/>
                  </a:lnTo>
                  <a:lnTo>
                    <a:pt x="425112" y="170076"/>
                  </a:lnTo>
                  <a:lnTo>
                    <a:pt x="418813" y="142780"/>
                  </a:lnTo>
                  <a:lnTo>
                    <a:pt x="413564" y="112334"/>
                  </a:lnTo>
                  <a:lnTo>
                    <a:pt x="407265" y="79789"/>
                  </a:lnTo>
                  <a:lnTo>
                    <a:pt x="406215" y="64041"/>
                  </a:lnTo>
                  <a:lnTo>
                    <a:pt x="406215" y="50393"/>
                  </a:lnTo>
                  <a:lnTo>
                    <a:pt x="406215" y="38844"/>
                  </a:lnTo>
                  <a:lnTo>
                    <a:pt x="409365" y="28346"/>
                  </a:lnTo>
                  <a:lnTo>
                    <a:pt x="411464" y="19947"/>
                  </a:lnTo>
                  <a:lnTo>
                    <a:pt x="414614" y="17848"/>
                  </a:lnTo>
                  <a:lnTo>
                    <a:pt x="416714" y="15748"/>
                  </a:lnTo>
                  <a:lnTo>
                    <a:pt x="421963" y="13648"/>
                  </a:lnTo>
                  <a:lnTo>
                    <a:pt x="430362" y="14698"/>
                  </a:lnTo>
                  <a:lnTo>
                    <a:pt x="439810" y="15748"/>
                  </a:lnTo>
                  <a:lnTo>
                    <a:pt x="449259" y="22047"/>
                  </a:lnTo>
                  <a:lnTo>
                    <a:pt x="469206" y="33595"/>
                  </a:lnTo>
                  <a:lnTo>
                    <a:pt x="490203" y="48293"/>
                  </a:lnTo>
                  <a:lnTo>
                    <a:pt x="510150" y="64041"/>
                  </a:lnTo>
                  <a:lnTo>
                    <a:pt x="526948" y="77689"/>
                  </a:lnTo>
                  <a:lnTo>
                    <a:pt x="541646" y="92387"/>
                  </a:lnTo>
                  <a:lnTo>
                    <a:pt x="561593" y="89237"/>
                  </a:lnTo>
                  <a:lnTo>
                    <a:pt x="583640" y="87138"/>
                  </a:lnTo>
                  <a:lnTo>
                    <a:pt x="608836" y="87138"/>
                  </a:lnTo>
                  <a:lnTo>
                    <a:pt x="621434" y="87138"/>
                  </a:lnTo>
                  <a:lnTo>
                    <a:pt x="634032" y="85038"/>
                  </a:lnTo>
                  <a:lnTo>
                    <a:pt x="644531" y="82938"/>
                  </a:lnTo>
                  <a:lnTo>
                    <a:pt x="655029" y="79789"/>
                  </a:lnTo>
                  <a:lnTo>
                    <a:pt x="669727" y="73490"/>
                  </a:lnTo>
                  <a:lnTo>
                    <a:pt x="674977" y="69290"/>
                  </a:lnTo>
                  <a:lnTo>
                    <a:pt x="686525" y="57742"/>
                  </a:lnTo>
                  <a:lnTo>
                    <a:pt x="714871" y="32545"/>
                  </a:lnTo>
                  <a:lnTo>
                    <a:pt x="730619" y="18897"/>
                  </a:lnTo>
                  <a:lnTo>
                    <a:pt x="746366" y="8399"/>
                  </a:lnTo>
                  <a:lnTo>
                    <a:pt x="753715" y="4199"/>
                  </a:lnTo>
                  <a:lnTo>
                    <a:pt x="760014" y="2100"/>
                  </a:lnTo>
                  <a:close/>
                </a:path>
              </a:pathLst>
            </a:custGeom>
            <a:solidFill>
              <a:schemeClr val="bg1"/>
            </a:solidFill>
            <a:ln w="7938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123" name="テキスト ボックス 122">
            <a:extLst>
              <a:ext uri="{FF2B5EF4-FFF2-40B4-BE49-F238E27FC236}">
                <a16:creationId xmlns:a16="http://schemas.microsoft.com/office/drawing/2014/main" id="{449A85F5-670C-4B32-8196-96DA15BFA885}"/>
              </a:ext>
            </a:extLst>
          </p:cNvPr>
          <p:cNvSpPr txBox="1"/>
          <p:nvPr/>
        </p:nvSpPr>
        <p:spPr>
          <a:xfrm>
            <a:off x="137465" y="435565"/>
            <a:ext cx="6583068" cy="1200329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7200" dirty="0">
                <a:ln w="19050">
                  <a:noFill/>
                </a:ln>
                <a:solidFill>
                  <a:schemeClr val="bg1"/>
                </a:solidFill>
                <a:effectLst/>
              </a:rPr>
              <a:t>お願い</a:t>
            </a:r>
            <a:endParaRPr lang="en-US" altLang="ja-JP" sz="7200" dirty="0">
              <a:ln w="19050">
                <a:noFill/>
              </a:ln>
              <a:solidFill>
                <a:schemeClr val="bg1"/>
              </a:solidFill>
              <a:effectLst/>
            </a:endParaRPr>
          </a:p>
        </p:txBody>
      </p:sp>
      <p:sp>
        <p:nvSpPr>
          <p:cNvPr id="124" name="テキスト ボックス 123">
            <a:extLst>
              <a:ext uri="{FF2B5EF4-FFF2-40B4-BE49-F238E27FC236}">
                <a16:creationId xmlns:a16="http://schemas.microsoft.com/office/drawing/2014/main" id="{24994027-3A24-4422-A44C-0B35916214F7}"/>
              </a:ext>
            </a:extLst>
          </p:cNvPr>
          <p:cNvSpPr txBox="1"/>
          <p:nvPr/>
        </p:nvSpPr>
        <p:spPr>
          <a:xfrm>
            <a:off x="137463" y="5822825"/>
            <a:ext cx="6616263" cy="3939540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000" dirty="0">
                <a:ln w="19050">
                  <a:noFill/>
                </a:ln>
                <a:solidFill>
                  <a:schemeClr val="tx1"/>
                </a:solidFill>
                <a:effectLst/>
              </a:rPr>
              <a:t>ネコ</a:t>
            </a:r>
            <a:r>
              <a:rPr lang="ja-JP" altLang="en-US" sz="7200" dirty="0">
                <a:ln w="19050">
                  <a:noFill/>
                </a:ln>
                <a:solidFill>
                  <a:schemeClr val="tx1"/>
                </a:solidFill>
                <a:effectLst/>
              </a:rPr>
              <a:t>に</a:t>
            </a:r>
            <a:endParaRPr lang="en-US" altLang="ja-JP" sz="7200" dirty="0">
              <a:ln w="1905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6000" dirty="0">
                <a:ln w="19050">
                  <a:noFill/>
                </a:ln>
                <a:solidFill>
                  <a:schemeClr val="tx1"/>
                </a:solidFill>
                <a:effectLst/>
              </a:rPr>
              <a:t>エサを</a:t>
            </a:r>
            <a:endParaRPr lang="en-US" altLang="ja-JP" sz="6000" dirty="0">
              <a:ln w="1905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6000" dirty="0">
                <a:ln w="19050">
                  <a:noFill/>
                </a:ln>
                <a:solidFill>
                  <a:schemeClr val="tx1"/>
                </a:solidFill>
                <a:effectLst/>
              </a:rPr>
              <a:t>与えないで下さい</a:t>
            </a:r>
            <a:endParaRPr lang="en-US" altLang="ja-JP" sz="6600" dirty="0">
              <a:ln w="1905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6364925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9" name="グループ化 118">
            <a:extLst>
              <a:ext uri="{FF2B5EF4-FFF2-40B4-BE49-F238E27FC236}">
                <a16:creationId xmlns:a16="http://schemas.microsoft.com/office/drawing/2014/main" id="{52935D08-6B48-4D35-B4A7-5543B2B4672F}"/>
              </a:ext>
            </a:extLst>
          </p:cNvPr>
          <p:cNvGrpSpPr/>
          <p:nvPr/>
        </p:nvGrpSpPr>
        <p:grpSpPr>
          <a:xfrm>
            <a:off x="137465" y="143635"/>
            <a:ext cx="6583069" cy="5484440"/>
            <a:chOff x="1415707" y="-1339704"/>
            <a:chExt cx="2990019" cy="2491024"/>
          </a:xfrm>
        </p:grpSpPr>
        <p:sp>
          <p:nvSpPr>
            <p:cNvPr id="120" name="正方形/長方形 119">
              <a:extLst>
                <a:ext uri="{FF2B5EF4-FFF2-40B4-BE49-F238E27FC236}">
                  <a16:creationId xmlns:a16="http://schemas.microsoft.com/office/drawing/2014/main" id="{085DC9DA-46E8-4D31-B10A-0928B917900C}"/>
                </a:ext>
              </a:extLst>
            </p:cNvPr>
            <p:cNvSpPr/>
            <p:nvPr/>
          </p:nvSpPr>
          <p:spPr bwMode="auto">
            <a:xfrm>
              <a:off x="1415707" y="-1339704"/>
              <a:ext cx="2990019" cy="2491024"/>
            </a:xfrm>
            <a:prstGeom prst="rect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1C73D504-D318-4E22-8AF6-3CD412B1C2C7}"/>
                </a:ext>
              </a:extLst>
            </p:cNvPr>
            <p:cNvSpPr/>
            <p:nvPr/>
          </p:nvSpPr>
          <p:spPr bwMode="auto">
            <a:xfrm>
              <a:off x="1990863" y="-661922"/>
              <a:ext cx="1714868" cy="1714868"/>
            </a:xfrm>
            <a:custGeom>
              <a:avLst/>
              <a:gdLst>
                <a:gd name="connsiteX0" fmla="*/ 47443 w 1714868"/>
                <a:gd name="connsiteY0" fmla="*/ 0 h 1714868"/>
                <a:gd name="connsiteX1" fmla="*/ 857434 w 1714868"/>
                <a:gd name="connsiteY1" fmla="*/ 809991 h 1714868"/>
                <a:gd name="connsiteX2" fmla="*/ 1667425 w 1714868"/>
                <a:gd name="connsiteY2" fmla="*/ 0 h 1714868"/>
                <a:gd name="connsiteX3" fmla="*/ 1714868 w 1714868"/>
                <a:gd name="connsiteY3" fmla="*/ 47443 h 1714868"/>
                <a:gd name="connsiteX4" fmla="*/ 904877 w 1714868"/>
                <a:gd name="connsiteY4" fmla="*/ 857434 h 1714868"/>
                <a:gd name="connsiteX5" fmla="*/ 1714868 w 1714868"/>
                <a:gd name="connsiteY5" fmla="*/ 1667425 h 1714868"/>
                <a:gd name="connsiteX6" fmla="*/ 1667425 w 1714868"/>
                <a:gd name="connsiteY6" fmla="*/ 1714868 h 1714868"/>
                <a:gd name="connsiteX7" fmla="*/ 857434 w 1714868"/>
                <a:gd name="connsiteY7" fmla="*/ 904877 h 1714868"/>
                <a:gd name="connsiteX8" fmla="*/ 47443 w 1714868"/>
                <a:gd name="connsiteY8" fmla="*/ 1714868 h 1714868"/>
                <a:gd name="connsiteX9" fmla="*/ 0 w 1714868"/>
                <a:gd name="connsiteY9" fmla="*/ 1667425 h 1714868"/>
                <a:gd name="connsiteX10" fmla="*/ 809991 w 1714868"/>
                <a:gd name="connsiteY10" fmla="*/ 857434 h 1714868"/>
                <a:gd name="connsiteX11" fmla="*/ 0 w 1714868"/>
                <a:gd name="connsiteY11" fmla="*/ 47443 h 17148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714868" h="1714868">
                  <a:moveTo>
                    <a:pt x="47443" y="0"/>
                  </a:moveTo>
                  <a:lnTo>
                    <a:pt x="857434" y="809991"/>
                  </a:lnTo>
                  <a:lnTo>
                    <a:pt x="1667425" y="0"/>
                  </a:lnTo>
                  <a:lnTo>
                    <a:pt x="1714868" y="47443"/>
                  </a:lnTo>
                  <a:lnTo>
                    <a:pt x="904877" y="857434"/>
                  </a:lnTo>
                  <a:lnTo>
                    <a:pt x="1714868" y="1667425"/>
                  </a:lnTo>
                  <a:lnTo>
                    <a:pt x="1667425" y="1714868"/>
                  </a:lnTo>
                  <a:lnTo>
                    <a:pt x="857434" y="904877"/>
                  </a:lnTo>
                  <a:lnTo>
                    <a:pt x="47443" y="1714868"/>
                  </a:lnTo>
                  <a:lnTo>
                    <a:pt x="0" y="1667425"/>
                  </a:lnTo>
                  <a:lnTo>
                    <a:pt x="809991" y="857434"/>
                  </a:lnTo>
                  <a:lnTo>
                    <a:pt x="0" y="47443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4363FAF9-A024-467B-A56B-BFE013B55BAB}"/>
                </a:ext>
              </a:extLst>
            </p:cNvPr>
            <p:cNvSpPr>
              <a:spLocks/>
            </p:cNvSpPr>
            <p:nvPr/>
          </p:nvSpPr>
          <p:spPr bwMode="auto">
            <a:xfrm>
              <a:off x="2074624" y="-604536"/>
              <a:ext cx="1559776" cy="1495521"/>
            </a:xfrm>
            <a:custGeom>
              <a:avLst/>
              <a:gdLst>
                <a:gd name="connsiteX0" fmla="*/ 237872 w 1166306"/>
                <a:gd name="connsiteY0" fmla="*/ 852984 h 1118260"/>
                <a:gd name="connsiteX1" fmla="*/ 343993 w 1166306"/>
                <a:gd name="connsiteY1" fmla="*/ 903000 h 1118260"/>
                <a:gd name="connsiteX2" fmla="*/ 389531 w 1166306"/>
                <a:gd name="connsiteY2" fmla="*/ 944730 h 1118260"/>
                <a:gd name="connsiteX3" fmla="*/ 405827 w 1166306"/>
                <a:gd name="connsiteY3" fmla="*/ 948041 h 1118260"/>
                <a:gd name="connsiteX4" fmla="*/ 475456 w 1166306"/>
                <a:gd name="connsiteY4" fmla="*/ 989431 h 1118260"/>
                <a:gd name="connsiteX5" fmla="*/ 475079 w 1166306"/>
                <a:gd name="connsiteY5" fmla="*/ 990353 h 1118260"/>
                <a:gd name="connsiteX6" fmla="*/ 475456 w 1166306"/>
                <a:gd name="connsiteY6" fmla="*/ 990353 h 1118260"/>
                <a:gd name="connsiteX7" fmla="*/ 475456 w 1166306"/>
                <a:gd name="connsiteY7" fmla="*/ 1059639 h 1118260"/>
                <a:gd name="connsiteX8" fmla="*/ 475421 w 1166306"/>
                <a:gd name="connsiteY8" fmla="*/ 1059639 h 1118260"/>
                <a:gd name="connsiteX9" fmla="*/ 475456 w 1166306"/>
                <a:gd name="connsiteY9" fmla="*/ 1059725 h 1118260"/>
                <a:gd name="connsiteX10" fmla="*/ 237728 w 1166306"/>
                <a:gd name="connsiteY10" fmla="*/ 1118260 h 1118260"/>
                <a:gd name="connsiteX11" fmla="*/ 0 w 1166306"/>
                <a:gd name="connsiteY11" fmla="*/ 1059725 h 1118260"/>
                <a:gd name="connsiteX12" fmla="*/ 524 w 1166306"/>
                <a:gd name="connsiteY12" fmla="*/ 1058445 h 1118260"/>
                <a:gd name="connsiteX13" fmla="*/ 524 w 1166306"/>
                <a:gd name="connsiteY13" fmla="*/ 990711 h 1118260"/>
                <a:gd name="connsiteX14" fmla="*/ 0 w 1166306"/>
                <a:gd name="connsiteY14" fmla="*/ 989431 h 1118260"/>
                <a:gd name="connsiteX15" fmla="*/ 69629 w 1166306"/>
                <a:gd name="connsiteY15" fmla="*/ 948041 h 1118260"/>
                <a:gd name="connsiteX16" fmla="*/ 86380 w 1166306"/>
                <a:gd name="connsiteY16" fmla="*/ 944637 h 1118260"/>
                <a:gd name="connsiteX17" fmla="*/ 131752 w 1166306"/>
                <a:gd name="connsiteY17" fmla="*/ 903148 h 1118260"/>
                <a:gd name="connsiteX18" fmla="*/ 237872 w 1166306"/>
                <a:gd name="connsiteY18" fmla="*/ 852984 h 1118260"/>
                <a:gd name="connsiteX19" fmla="*/ 765264 w 1166306"/>
                <a:gd name="connsiteY19" fmla="*/ 0 h 1118260"/>
                <a:gd name="connsiteX20" fmla="*/ 769463 w 1166306"/>
                <a:gd name="connsiteY20" fmla="*/ 2100 h 1118260"/>
                <a:gd name="connsiteX21" fmla="*/ 771563 w 1166306"/>
                <a:gd name="connsiteY21" fmla="*/ 3150 h 1118260"/>
                <a:gd name="connsiteX22" fmla="*/ 774712 w 1166306"/>
                <a:gd name="connsiteY22" fmla="*/ 7349 h 1118260"/>
                <a:gd name="connsiteX23" fmla="*/ 775762 w 1166306"/>
                <a:gd name="connsiteY23" fmla="*/ 10499 h 1118260"/>
                <a:gd name="connsiteX24" fmla="*/ 776812 w 1166306"/>
                <a:gd name="connsiteY24" fmla="*/ 17848 h 1118260"/>
                <a:gd name="connsiteX25" fmla="*/ 776812 w 1166306"/>
                <a:gd name="connsiteY25" fmla="*/ 30446 h 1118260"/>
                <a:gd name="connsiteX26" fmla="*/ 775762 w 1166306"/>
                <a:gd name="connsiteY26" fmla="*/ 45144 h 1118260"/>
                <a:gd name="connsiteX27" fmla="*/ 770513 w 1166306"/>
                <a:gd name="connsiteY27" fmla="*/ 74539 h 1118260"/>
                <a:gd name="connsiteX28" fmla="*/ 766314 w 1166306"/>
                <a:gd name="connsiteY28" fmla="*/ 94487 h 1118260"/>
                <a:gd name="connsiteX29" fmla="*/ 764214 w 1166306"/>
                <a:gd name="connsiteY29" fmla="*/ 112334 h 1118260"/>
                <a:gd name="connsiteX30" fmla="*/ 764214 w 1166306"/>
                <a:gd name="connsiteY30" fmla="*/ 132281 h 1118260"/>
                <a:gd name="connsiteX31" fmla="*/ 765264 w 1166306"/>
                <a:gd name="connsiteY31" fmla="*/ 175325 h 1118260"/>
                <a:gd name="connsiteX32" fmla="*/ 766314 w 1166306"/>
                <a:gd name="connsiteY32" fmla="*/ 204721 h 1118260"/>
                <a:gd name="connsiteX33" fmla="*/ 770513 w 1166306"/>
                <a:gd name="connsiteY33" fmla="*/ 212070 h 1118260"/>
                <a:gd name="connsiteX34" fmla="*/ 778912 w 1166306"/>
                <a:gd name="connsiteY34" fmla="*/ 223618 h 1118260"/>
                <a:gd name="connsiteX35" fmla="*/ 790460 w 1166306"/>
                <a:gd name="connsiteY35" fmla="*/ 239366 h 1118260"/>
                <a:gd name="connsiteX36" fmla="*/ 814607 w 1166306"/>
                <a:gd name="connsiteY36" fmla="*/ 260363 h 1118260"/>
                <a:gd name="connsiteX37" fmla="*/ 838753 w 1166306"/>
                <a:gd name="connsiteY37" fmla="*/ 278210 h 1118260"/>
                <a:gd name="connsiteX38" fmla="*/ 851351 w 1166306"/>
                <a:gd name="connsiteY38" fmla="*/ 285559 h 1118260"/>
                <a:gd name="connsiteX39" fmla="*/ 864999 w 1166306"/>
                <a:gd name="connsiteY39" fmla="*/ 293958 h 1118260"/>
                <a:gd name="connsiteX40" fmla="*/ 878647 w 1166306"/>
                <a:gd name="connsiteY40" fmla="*/ 302357 h 1118260"/>
                <a:gd name="connsiteX41" fmla="*/ 894395 w 1166306"/>
                <a:gd name="connsiteY41" fmla="*/ 312855 h 1118260"/>
                <a:gd name="connsiteX42" fmla="*/ 910143 w 1166306"/>
                <a:gd name="connsiteY42" fmla="*/ 325453 h 1118260"/>
                <a:gd name="connsiteX43" fmla="*/ 925891 w 1166306"/>
                <a:gd name="connsiteY43" fmla="*/ 339101 h 1118260"/>
                <a:gd name="connsiteX44" fmla="*/ 940589 w 1166306"/>
                <a:gd name="connsiteY44" fmla="*/ 352750 h 1118260"/>
                <a:gd name="connsiteX45" fmla="*/ 954237 w 1166306"/>
                <a:gd name="connsiteY45" fmla="*/ 367447 h 1118260"/>
                <a:gd name="connsiteX46" fmla="*/ 964735 w 1166306"/>
                <a:gd name="connsiteY46" fmla="*/ 380046 h 1118260"/>
                <a:gd name="connsiteX47" fmla="*/ 974184 w 1166306"/>
                <a:gd name="connsiteY47" fmla="*/ 392644 h 1118260"/>
                <a:gd name="connsiteX48" fmla="*/ 990981 w 1166306"/>
                <a:gd name="connsiteY48" fmla="*/ 428339 h 1118260"/>
                <a:gd name="connsiteX49" fmla="*/ 1014078 w 1166306"/>
                <a:gd name="connsiteY49" fmla="*/ 479781 h 1118260"/>
                <a:gd name="connsiteX50" fmla="*/ 1036125 w 1166306"/>
                <a:gd name="connsiteY50" fmla="*/ 531224 h 1118260"/>
                <a:gd name="connsiteX51" fmla="*/ 1049773 w 1166306"/>
                <a:gd name="connsiteY51" fmla="*/ 567969 h 1118260"/>
                <a:gd name="connsiteX52" fmla="*/ 1113814 w 1166306"/>
                <a:gd name="connsiteY52" fmla="*/ 777939 h 1118260"/>
                <a:gd name="connsiteX53" fmla="*/ 1120113 w 1166306"/>
                <a:gd name="connsiteY53" fmla="*/ 799985 h 1118260"/>
                <a:gd name="connsiteX54" fmla="*/ 1122213 w 1166306"/>
                <a:gd name="connsiteY54" fmla="*/ 811534 h 1118260"/>
                <a:gd name="connsiteX55" fmla="*/ 1124312 w 1166306"/>
                <a:gd name="connsiteY55" fmla="*/ 824132 h 1118260"/>
                <a:gd name="connsiteX56" fmla="*/ 1125362 w 1166306"/>
                <a:gd name="connsiteY56" fmla="*/ 835680 h 1118260"/>
                <a:gd name="connsiteX57" fmla="*/ 1124312 w 1166306"/>
                <a:gd name="connsiteY57" fmla="*/ 848278 h 1118260"/>
                <a:gd name="connsiteX58" fmla="*/ 1122213 w 1166306"/>
                <a:gd name="connsiteY58" fmla="*/ 860877 h 1118260"/>
                <a:gd name="connsiteX59" fmla="*/ 1119063 w 1166306"/>
                <a:gd name="connsiteY59" fmla="*/ 873475 h 1118260"/>
                <a:gd name="connsiteX60" fmla="*/ 1114864 w 1166306"/>
                <a:gd name="connsiteY60" fmla="*/ 886073 h 1118260"/>
                <a:gd name="connsiteX61" fmla="*/ 1110664 w 1166306"/>
                <a:gd name="connsiteY61" fmla="*/ 898671 h 1118260"/>
                <a:gd name="connsiteX62" fmla="*/ 1106465 w 1166306"/>
                <a:gd name="connsiteY62" fmla="*/ 922818 h 1118260"/>
                <a:gd name="connsiteX63" fmla="*/ 1106465 w 1166306"/>
                <a:gd name="connsiteY63" fmla="*/ 940665 h 1118260"/>
                <a:gd name="connsiteX64" fmla="*/ 1106465 w 1166306"/>
                <a:gd name="connsiteY64" fmla="*/ 948014 h 1118260"/>
                <a:gd name="connsiteX65" fmla="*/ 1113814 w 1166306"/>
                <a:gd name="connsiteY65" fmla="*/ 948014 h 1118260"/>
                <a:gd name="connsiteX66" fmla="*/ 1121163 w 1166306"/>
                <a:gd name="connsiteY66" fmla="*/ 949064 h 1118260"/>
                <a:gd name="connsiteX67" fmla="*/ 1130611 w 1166306"/>
                <a:gd name="connsiteY67" fmla="*/ 953263 h 1118260"/>
                <a:gd name="connsiteX68" fmla="*/ 1140060 w 1166306"/>
                <a:gd name="connsiteY68" fmla="*/ 958513 h 1118260"/>
                <a:gd name="connsiteX69" fmla="*/ 1144259 w 1166306"/>
                <a:gd name="connsiteY69" fmla="*/ 961662 h 1118260"/>
                <a:gd name="connsiteX70" fmla="*/ 1147409 w 1166306"/>
                <a:gd name="connsiteY70" fmla="*/ 967961 h 1118260"/>
                <a:gd name="connsiteX71" fmla="*/ 1151608 w 1166306"/>
                <a:gd name="connsiteY71" fmla="*/ 973211 h 1118260"/>
                <a:gd name="connsiteX72" fmla="*/ 1154758 w 1166306"/>
                <a:gd name="connsiteY72" fmla="*/ 979510 h 1118260"/>
                <a:gd name="connsiteX73" fmla="*/ 1156858 w 1166306"/>
                <a:gd name="connsiteY73" fmla="*/ 987908 h 1118260"/>
                <a:gd name="connsiteX74" fmla="*/ 1158957 w 1166306"/>
                <a:gd name="connsiteY74" fmla="*/ 996307 h 1118260"/>
                <a:gd name="connsiteX75" fmla="*/ 1160007 w 1166306"/>
                <a:gd name="connsiteY75" fmla="*/ 1014155 h 1118260"/>
                <a:gd name="connsiteX76" fmla="*/ 1162107 w 1166306"/>
                <a:gd name="connsiteY76" fmla="*/ 1026753 h 1118260"/>
                <a:gd name="connsiteX77" fmla="*/ 1165256 w 1166306"/>
                <a:gd name="connsiteY77" fmla="*/ 1038301 h 1118260"/>
                <a:gd name="connsiteX78" fmla="*/ 1166306 w 1166306"/>
                <a:gd name="connsiteY78" fmla="*/ 1046700 h 1118260"/>
                <a:gd name="connsiteX79" fmla="*/ 1166306 w 1166306"/>
                <a:gd name="connsiteY79" fmla="*/ 1049850 h 1118260"/>
                <a:gd name="connsiteX80" fmla="*/ 1165256 w 1166306"/>
                <a:gd name="connsiteY80" fmla="*/ 1054049 h 1118260"/>
                <a:gd name="connsiteX81" fmla="*/ 1162107 w 1166306"/>
                <a:gd name="connsiteY81" fmla="*/ 1058248 h 1118260"/>
                <a:gd name="connsiteX82" fmla="*/ 1158957 w 1166306"/>
                <a:gd name="connsiteY82" fmla="*/ 1060348 h 1118260"/>
                <a:gd name="connsiteX83" fmla="*/ 1147409 w 1166306"/>
                <a:gd name="connsiteY83" fmla="*/ 1066647 h 1118260"/>
                <a:gd name="connsiteX84" fmla="*/ 1130611 w 1166306"/>
                <a:gd name="connsiteY84" fmla="*/ 1075046 h 1118260"/>
                <a:gd name="connsiteX85" fmla="*/ 1120113 w 1166306"/>
                <a:gd name="connsiteY85" fmla="*/ 1079245 h 1118260"/>
                <a:gd name="connsiteX86" fmla="*/ 1107515 w 1166306"/>
                <a:gd name="connsiteY86" fmla="*/ 1083445 h 1118260"/>
                <a:gd name="connsiteX87" fmla="*/ 1081268 w 1166306"/>
                <a:gd name="connsiteY87" fmla="*/ 1088694 h 1118260"/>
                <a:gd name="connsiteX88" fmla="*/ 1053972 w 1166306"/>
                <a:gd name="connsiteY88" fmla="*/ 1092893 h 1118260"/>
                <a:gd name="connsiteX89" fmla="*/ 1025626 w 1166306"/>
                <a:gd name="connsiteY89" fmla="*/ 1094993 h 1118260"/>
                <a:gd name="connsiteX90" fmla="*/ 999380 w 1166306"/>
                <a:gd name="connsiteY90" fmla="*/ 1094993 h 1118260"/>
                <a:gd name="connsiteX91" fmla="*/ 976283 w 1166306"/>
                <a:gd name="connsiteY91" fmla="*/ 1094993 h 1118260"/>
                <a:gd name="connsiteX92" fmla="*/ 957386 w 1166306"/>
                <a:gd name="connsiteY92" fmla="*/ 1092893 h 1118260"/>
                <a:gd name="connsiteX93" fmla="*/ 945838 w 1166306"/>
                <a:gd name="connsiteY93" fmla="*/ 1089744 h 1118260"/>
                <a:gd name="connsiteX94" fmla="*/ 929040 w 1166306"/>
                <a:gd name="connsiteY94" fmla="*/ 1083445 h 1118260"/>
                <a:gd name="connsiteX95" fmla="*/ 912243 w 1166306"/>
                <a:gd name="connsiteY95" fmla="*/ 1073996 h 1118260"/>
                <a:gd name="connsiteX96" fmla="*/ 894395 w 1166306"/>
                <a:gd name="connsiteY96" fmla="*/ 1063498 h 1118260"/>
                <a:gd name="connsiteX97" fmla="*/ 895445 w 1166306"/>
                <a:gd name="connsiteY97" fmla="*/ 1065597 h 1118260"/>
                <a:gd name="connsiteX98" fmla="*/ 895445 w 1166306"/>
                <a:gd name="connsiteY98" fmla="*/ 1070847 h 1118260"/>
                <a:gd name="connsiteX99" fmla="*/ 894395 w 1166306"/>
                <a:gd name="connsiteY99" fmla="*/ 1075046 h 1118260"/>
                <a:gd name="connsiteX100" fmla="*/ 892295 w 1166306"/>
                <a:gd name="connsiteY100" fmla="*/ 1078196 h 1118260"/>
                <a:gd name="connsiteX101" fmla="*/ 890196 w 1166306"/>
                <a:gd name="connsiteY101" fmla="*/ 1080295 h 1118260"/>
                <a:gd name="connsiteX102" fmla="*/ 884946 w 1166306"/>
                <a:gd name="connsiteY102" fmla="*/ 1083445 h 1118260"/>
                <a:gd name="connsiteX103" fmla="*/ 861850 w 1166306"/>
                <a:gd name="connsiteY103" fmla="*/ 1086594 h 1118260"/>
                <a:gd name="connsiteX104" fmla="*/ 852401 w 1166306"/>
                <a:gd name="connsiteY104" fmla="*/ 1088694 h 1118260"/>
                <a:gd name="connsiteX105" fmla="*/ 844002 w 1166306"/>
                <a:gd name="connsiteY105" fmla="*/ 1089744 h 1118260"/>
                <a:gd name="connsiteX106" fmla="*/ 835604 w 1166306"/>
                <a:gd name="connsiteY106" fmla="*/ 1090794 h 1118260"/>
                <a:gd name="connsiteX107" fmla="*/ 830354 w 1166306"/>
                <a:gd name="connsiteY107" fmla="*/ 1089744 h 1118260"/>
                <a:gd name="connsiteX108" fmla="*/ 825105 w 1166306"/>
                <a:gd name="connsiteY108" fmla="*/ 1086594 h 1118260"/>
                <a:gd name="connsiteX109" fmla="*/ 815656 w 1166306"/>
                <a:gd name="connsiteY109" fmla="*/ 1083445 h 1118260"/>
                <a:gd name="connsiteX110" fmla="*/ 805158 w 1166306"/>
                <a:gd name="connsiteY110" fmla="*/ 1075046 h 1118260"/>
                <a:gd name="connsiteX111" fmla="*/ 789410 w 1166306"/>
                <a:gd name="connsiteY111" fmla="*/ 1080295 h 1118260"/>
                <a:gd name="connsiteX112" fmla="*/ 781011 w 1166306"/>
                <a:gd name="connsiteY112" fmla="*/ 1075046 h 1118260"/>
                <a:gd name="connsiteX113" fmla="*/ 764214 w 1166306"/>
                <a:gd name="connsiteY113" fmla="*/ 1060348 h 1118260"/>
                <a:gd name="connsiteX114" fmla="*/ 761064 w 1166306"/>
                <a:gd name="connsiteY114" fmla="*/ 1058248 h 1118260"/>
                <a:gd name="connsiteX115" fmla="*/ 760014 w 1166306"/>
                <a:gd name="connsiteY115" fmla="*/ 1054049 h 1118260"/>
                <a:gd name="connsiteX116" fmla="*/ 760014 w 1166306"/>
                <a:gd name="connsiteY116" fmla="*/ 1044600 h 1118260"/>
                <a:gd name="connsiteX117" fmla="*/ 760014 w 1166306"/>
                <a:gd name="connsiteY117" fmla="*/ 1036202 h 1118260"/>
                <a:gd name="connsiteX118" fmla="*/ 760014 w 1166306"/>
                <a:gd name="connsiteY118" fmla="*/ 1034102 h 1118260"/>
                <a:gd name="connsiteX119" fmla="*/ 758965 w 1166306"/>
                <a:gd name="connsiteY119" fmla="*/ 1034102 h 1118260"/>
                <a:gd name="connsiteX120" fmla="*/ 753715 w 1166306"/>
                <a:gd name="connsiteY120" fmla="*/ 1034102 h 1118260"/>
                <a:gd name="connsiteX121" fmla="*/ 744267 w 1166306"/>
                <a:gd name="connsiteY121" fmla="*/ 1033052 h 1118260"/>
                <a:gd name="connsiteX122" fmla="*/ 731668 w 1166306"/>
                <a:gd name="connsiteY122" fmla="*/ 1030952 h 1118260"/>
                <a:gd name="connsiteX123" fmla="*/ 726419 w 1166306"/>
                <a:gd name="connsiteY123" fmla="*/ 1024653 h 1118260"/>
                <a:gd name="connsiteX124" fmla="*/ 722220 w 1166306"/>
                <a:gd name="connsiteY124" fmla="*/ 1021504 h 1118260"/>
                <a:gd name="connsiteX125" fmla="*/ 721170 w 1166306"/>
                <a:gd name="connsiteY125" fmla="*/ 1021504 h 1118260"/>
                <a:gd name="connsiteX126" fmla="*/ 720120 w 1166306"/>
                <a:gd name="connsiteY126" fmla="*/ 1023603 h 1118260"/>
                <a:gd name="connsiteX127" fmla="*/ 715921 w 1166306"/>
                <a:gd name="connsiteY127" fmla="*/ 1030952 h 1118260"/>
                <a:gd name="connsiteX128" fmla="*/ 714871 w 1166306"/>
                <a:gd name="connsiteY128" fmla="*/ 1034102 h 1118260"/>
                <a:gd name="connsiteX129" fmla="*/ 700173 w 1166306"/>
                <a:gd name="connsiteY129" fmla="*/ 1019404 h 1118260"/>
                <a:gd name="connsiteX130" fmla="*/ 691774 w 1166306"/>
                <a:gd name="connsiteY130" fmla="*/ 1020454 h 1118260"/>
                <a:gd name="connsiteX131" fmla="*/ 680226 w 1166306"/>
                <a:gd name="connsiteY131" fmla="*/ 1020454 h 1118260"/>
                <a:gd name="connsiteX132" fmla="*/ 670777 w 1166306"/>
                <a:gd name="connsiteY132" fmla="*/ 1019404 h 1118260"/>
                <a:gd name="connsiteX133" fmla="*/ 653980 w 1166306"/>
                <a:gd name="connsiteY133" fmla="*/ 1025703 h 1118260"/>
                <a:gd name="connsiteX134" fmla="*/ 650830 w 1166306"/>
                <a:gd name="connsiteY134" fmla="*/ 1019404 h 1118260"/>
                <a:gd name="connsiteX135" fmla="*/ 649780 w 1166306"/>
                <a:gd name="connsiteY135" fmla="*/ 1020454 h 1118260"/>
                <a:gd name="connsiteX136" fmla="*/ 646631 w 1166306"/>
                <a:gd name="connsiteY136" fmla="*/ 1025703 h 1118260"/>
                <a:gd name="connsiteX137" fmla="*/ 640332 w 1166306"/>
                <a:gd name="connsiteY137" fmla="*/ 1034102 h 1118260"/>
                <a:gd name="connsiteX138" fmla="*/ 635082 w 1166306"/>
                <a:gd name="connsiteY138" fmla="*/ 1036202 h 1118260"/>
                <a:gd name="connsiteX139" fmla="*/ 628783 w 1166306"/>
                <a:gd name="connsiteY139" fmla="*/ 1040401 h 1118260"/>
                <a:gd name="connsiteX140" fmla="*/ 620384 w 1166306"/>
                <a:gd name="connsiteY140" fmla="*/ 1043551 h 1118260"/>
                <a:gd name="connsiteX141" fmla="*/ 610936 w 1166306"/>
                <a:gd name="connsiteY141" fmla="*/ 1044600 h 1118260"/>
                <a:gd name="connsiteX142" fmla="*/ 601487 w 1166306"/>
                <a:gd name="connsiteY142" fmla="*/ 1045650 h 1118260"/>
                <a:gd name="connsiteX143" fmla="*/ 594138 w 1166306"/>
                <a:gd name="connsiteY143" fmla="*/ 1044600 h 1118260"/>
                <a:gd name="connsiteX144" fmla="*/ 579440 w 1166306"/>
                <a:gd name="connsiteY144" fmla="*/ 1041451 h 1118260"/>
                <a:gd name="connsiteX145" fmla="*/ 574191 w 1166306"/>
                <a:gd name="connsiteY145" fmla="*/ 1040401 h 1118260"/>
                <a:gd name="connsiteX146" fmla="*/ 568942 w 1166306"/>
                <a:gd name="connsiteY146" fmla="*/ 1043551 h 1118260"/>
                <a:gd name="connsiteX147" fmla="*/ 556344 w 1166306"/>
                <a:gd name="connsiteY147" fmla="*/ 1045650 h 1118260"/>
                <a:gd name="connsiteX148" fmla="*/ 548995 w 1166306"/>
                <a:gd name="connsiteY148" fmla="*/ 1045650 h 1118260"/>
                <a:gd name="connsiteX149" fmla="*/ 541646 w 1166306"/>
                <a:gd name="connsiteY149" fmla="*/ 1044600 h 1118260"/>
                <a:gd name="connsiteX150" fmla="*/ 535347 w 1166306"/>
                <a:gd name="connsiteY150" fmla="*/ 1041451 h 1118260"/>
                <a:gd name="connsiteX151" fmla="*/ 532197 w 1166306"/>
                <a:gd name="connsiteY151" fmla="*/ 1039351 h 1118260"/>
                <a:gd name="connsiteX152" fmla="*/ 530097 w 1166306"/>
                <a:gd name="connsiteY152" fmla="*/ 1036202 h 1118260"/>
                <a:gd name="connsiteX153" fmla="*/ 526948 w 1166306"/>
                <a:gd name="connsiteY153" fmla="*/ 1028853 h 1118260"/>
                <a:gd name="connsiteX154" fmla="*/ 524848 w 1166306"/>
                <a:gd name="connsiteY154" fmla="*/ 1021504 h 1118260"/>
                <a:gd name="connsiteX155" fmla="*/ 525898 w 1166306"/>
                <a:gd name="connsiteY155" fmla="*/ 1014155 h 1118260"/>
                <a:gd name="connsiteX156" fmla="*/ 525898 w 1166306"/>
                <a:gd name="connsiteY156" fmla="*/ 1008905 h 1118260"/>
                <a:gd name="connsiteX157" fmla="*/ 529048 w 1166306"/>
                <a:gd name="connsiteY157" fmla="*/ 1001556 h 1118260"/>
                <a:gd name="connsiteX158" fmla="*/ 531147 w 1166306"/>
                <a:gd name="connsiteY158" fmla="*/ 998407 h 1118260"/>
                <a:gd name="connsiteX159" fmla="*/ 534297 w 1166306"/>
                <a:gd name="connsiteY159" fmla="*/ 994208 h 1118260"/>
                <a:gd name="connsiteX160" fmla="*/ 536396 w 1166306"/>
                <a:gd name="connsiteY160" fmla="*/ 991058 h 1118260"/>
                <a:gd name="connsiteX161" fmla="*/ 551094 w 1166306"/>
                <a:gd name="connsiteY161" fmla="*/ 983709 h 1118260"/>
                <a:gd name="connsiteX162" fmla="*/ 559493 w 1166306"/>
                <a:gd name="connsiteY162" fmla="*/ 979510 h 1118260"/>
                <a:gd name="connsiteX163" fmla="*/ 560543 w 1166306"/>
                <a:gd name="connsiteY163" fmla="*/ 964812 h 1118260"/>
                <a:gd name="connsiteX164" fmla="*/ 561593 w 1166306"/>
                <a:gd name="connsiteY164" fmla="*/ 930167 h 1118260"/>
                <a:gd name="connsiteX165" fmla="*/ 561593 w 1166306"/>
                <a:gd name="connsiteY165" fmla="*/ 910220 h 1118260"/>
                <a:gd name="connsiteX166" fmla="*/ 560543 w 1166306"/>
                <a:gd name="connsiteY166" fmla="*/ 890272 h 1118260"/>
                <a:gd name="connsiteX167" fmla="*/ 557393 w 1166306"/>
                <a:gd name="connsiteY167" fmla="*/ 873475 h 1118260"/>
                <a:gd name="connsiteX168" fmla="*/ 556344 w 1166306"/>
                <a:gd name="connsiteY168" fmla="*/ 866126 h 1118260"/>
                <a:gd name="connsiteX169" fmla="*/ 554244 w 1166306"/>
                <a:gd name="connsiteY169" fmla="*/ 860877 h 1118260"/>
                <a:gd name="connsiteX170" fmla="*/ 546895 w 1166306"/>
                <a:gd name="connsiteY170" fmla="*/ 840930 h 1118260"/>
                <a:gd name="connsiteX171" fmla="*/ 538496 w 1166306"/>
                <a:gd name="connsiteY171" fmla="*/ 806284 h 1118260"/>
                <a:gd name="connsiteX172" fmla="*/ 514350 w 1166306"/>
                <a:gd name="connsiteY172" fmla="*/ 708648 h 1118260"/>
                <a:gd name="connsiteX173" fmla="*/ 501751 w 1166306"/>
                <a:gd name="connsiteY173" fmla="*/ 656156 h 1118260"/>
                <a:gd name="connsiteX174" fmla="*/ 492303 w 1166306"/>
                <a:gd name="connsiteY174" fmla="*/ 608913 h 1118260"/>
                <a:gd name="connsiteX175" fmla="*/ 486004 w 1166306"/>
                <a:gd name="connsiteY175" fmla="*/ 570068 h 1118260"/>
                <a:gd name="connsiteX176" fmla="*/ 483904 w 1166306"/>
                <a:gd name="connsiteY176" fmla="*/ 555370 h 1118260"/>
                <a:gd name="connsiteX177" fmla="*/ 483904 w 1166306"/>
                <a:gd name="connsiteY177" fmla="*/ 544872 h 1118260"/>
                <a:gd name="connsiteX178" fmla="*/ 481804 w 1166306"/>
                <a:gd name="connsiteY178" fmla="*/ 450386 h 1118260"/>
                <a:gd name="connsiteX179" fmla="*/ 480754 w 1166306"/>
                <a:gd name="connsiteY179" fmla="*/ 385295 h 1118260"/>
                <a:gd name="connsiteX180" fmla="*/ 472356 w 1166306"/>
                <a:gd name="connsiteY180" fmla="*/ 377946 h 1118260"/>
                <a:gd name="connsiteX181" fmla="*/ 465007 w 1166306"/>
                <a:gd name="connsiteY181" fmla="*/ 368497 h 1118260"/>
                <a:gd name="connsiteX182" fmla="*/ 455558 w 1166306"/>
                <a:gd name="connsiteY182" fmla="*/ 355899 h 1118260"/>
                <a:gd name="connsiteX183" fmla="*/ 445060 w 1166306"/>
                <a:gd name="connsiteY183" fmla="*/ 342251 h 1118260"/>
                <a:gd name="connsiteX184" fmla="*/ 435611 w 1166306"/>
                <a:gd name="connsiteY184" fmla="*/ 325453 h 1118260"/>
                <a:gd name="connsiteX185" fmla="*/ 429312 w 1166306"/>
                <a:gd name="connsiteY185" fmla="*/ 307606 h 1118260"/>
                <a:gd name="connsiteX186" fmla="*/ 426162 w 1166306"/>
                <a:gd name="connsiteY186" fmla="*/ 298157 h 1118260"/>
                <a:gd name="connsiteX187" fmla="*/ 424063 w 1166306"/>
                <a:gd name="connsiteY187" fmla="*/ 289759 h 1118260"/>
                <a:gd name="connsiteX188" fmla="*/ 421963 w 1166306"/>
                <a:gd name="connsiteY188" fmla="*/ 270861 h 1118260"/>
                <a:gd name="connsiteX189" fmla="*/ 421963 w 1166306"/>
                <a:gd name="connsiteY189" fmla="*/ 254064 h 1118260"/>
                <a:gd name="connsiteX190" fmla="*/ 424063 w 1166306"/>
                <a:gd name="connsiteY190" fmla="*/ 238316 h 1118260"/>
                <a:gd name="connsiteX191" fmla="*/ 425112 w 1166306"/>
                <a:gd name="connsiteY191" fmla="*/ 223618 h 1118260"/>
                <a:gd name="connsiteX192" fmla="*/ 429312 w 1166306"/>
                <a:gd name="connsiteY192" fmla="*/ 203671 h 1118260"/>
                <a:gd name="connsiteX193" fmla="*/ 431412 w 1166306"/>
                <a:gd name="connsiteY193" fmla="*/ 195272 h 1118260"/>
                <a:gd name="connsiteX194" fmla="*/ 425112 w 1166306"/>
                <a:gd name="connsiteY194" fmla="*/ 170076 h 1118260"/>
                <a:gd name="connsiteX195" fmla="*/ 418813 w 1166306"/>
                <a:gd name="connsiteY195" fmla="*/ 142780 h 1118260"/>
                <a:gd name="connsiteX196" fmla="*/ 413564 w 1166306"/>
                <a:gd name="connsiteY196" fmla="*/ 112334 h 1118260"/>
                <a:gd name="connsiteX197" fmla="*/ 407265 w 1166306"/>
                <a:gd name="connsiteY197" fmla="*/ 79789 h 1118260"/>
                <a:gd name="connsiteX198" fmla="*/ 406215 w 1166306"/>
                <a:gd name="connsiteY198" fmla="*/ 64041 h 1118260"/>
                <a:gd name="connsiteX199" fmla="*/ 406215 w 1166306"/>
                <a:gd name="connsiteY199" fmla="*/ 50393 h 1118260"/>
                <a:gd name="connsiteX200" fmla="*/ 406215 w 1166306"/>
                <a:gd name="connsiteY200" fmla="*/ 38844 h 1118260"/>
                <a:gd name="connsiteX201" fmla="*/ 409365 w 1166306"/>
                <a:gd name="connsiteY201" fmla="*/ 28346 h 1118260"/>
                <a:gd name="connsiteX202" fmla="*/ 411464 w 1166306"/>
                <a:gd name="connsiteY202" fmla="*/ 19947 h 1118260"/>
                <a:gd name="connsiteX203" fmla="*/ 414614 w 1166306"/>
                <a:gd name="connsiteY203" fmla="*/ 17848 h 1118260"/>
                <a:gd name="connsiteX204" fmla="*/ 416714 w 1166306"/>
                <a:gd name="connsiteY204" fmla="*/ 15748 h 1118260"/>
                <a:gd name="connsiteX205" fmla="*/ 421963 w 1166306"/>
                <a:gd name="connsiteY205" fmla="*/ 13648 h 1118260"/>
                <a:gd name="connsiteX206" fmla="*/ 430362 w 1166306"/>
                <a:gd name="connsiteY206" fmla="*/ 14698 h 1118260"/>
                <a:gd name="connsiteX207" fmla="*/ 439810 w 1166306"/>
                <a:gd name="connsiteY207" fmla="*/ 15748 h 1118260"/>
                <a:gd name="connsiteX208" fmla="*/ 449259 w 1166306"/>
                <a:gd name="connsiteY208" fmla="*/ 22047 h 1118260"/>
                <a:gd name="connsiteX209" fmla="*/ 469206 w 1166306"/>
                <a:gd name="connsiteY209" fmla="*/ 33595 h 1118260"/>
                <a:gd name="connsiteX210" fmla="*/ 490203 w 1166306"/>
                <a:gd name="connsiteY210" fmla="*/ 48293 h 1118260"/>
                <a:gd name="connsiteX211" fmla="*/ 510150 w 1166306"/>
                <a:gd name="connsiteY211" fmla="*/ 64041 h 1118260"/>
                <a:gd name="connsiteX212" fmla="*/ 526948 w 1166306"/>
                <a:gd name="connsiteY212" fmla="*/ 77689 h 1118260"/>
                <a:gd name="connsiteX213" fmla="*/ 541646 w 1166306"/>
                <a:gd name="connsiteY213" fmla="*/ 92387 h 1118260"/>
                <a:gd name="connsiteX214" fmla="*/ 561593 w 1166306"/>
                <a:gd name="connsiteY214" fmla="*/ 89237 h 1118260"/>
                <a:gd name="connsiteX215" fmla="*/ 583640 w 1166306"/>
                <a:gd name="connsiteY215" fmla="*/ 87138 h 1118260"/>
                <a:gd name="connsiteX216" fmla="*/ 608836 w 1166306"/>
                <a:gd name="connsiteY216" fmla="*/ 87138 h 1118260"/>
                <a:gd name="connsiteX217" fmla="*/ 621434 w 1166306"/>
                <a:gd name="connsiteY217" fmla="*/ 87138 h 1118260"/>
                <a:gd name="connsiteX218" fmla="*/ 634032 w 1166306"/>
                <a:gd name="connsiteY218" fmla="*/ 85038 h 1118260"/>
                <a:gd name="connsiteX219" fmla="*/ 644531 w 1166306"/>
                <a:gd name="connsiteY219" fmla="*/ 82938 h 1118260"/>
                <a:gd name="connsiteX220" fmla="*/ 655029 w 1166306"/>
                <a:gd name="connsiteY220" fmla="*/ 79789 h 1118260"/>
                <a:gd name="connsiteX221" fmla="*/ 669727 w 1166306"/>
                <a:gd name="connsiteY221" fmla="*/ 73490 h 1118260"/>
                <a:gd name="connsiteX222" fmla="*/ 674977 w 1166306"/>
                <a:gd name="connsiteY222" fmla="*/ 69290 h 1118260"/>
                <a:gd name="connsiteX223" fmla="*/ 686525 w 1166306"/>
                <a:gd name="connsiteY223" fmla="*/ 57742 h 1118260"/>
                <a:gd name="connsiteX224" fmla="*/ 714871 w 1166306"/>
                <a:gd name="connsiteY224" fmla="*/ 32545 h 1118260"/>
                <a:gd name="connsiteX225" fmla="*/ 730619 w 1166306"/>
                <a:gd name="connsiteY225" fmla="*/ 18897 h 1118260"/>
                <a:gd name="connsiteX226" fmla="*/ 746366 w 1166306"/>
                <a:gd name="connsiteY226" fmla="*/ 8399 h 1118260"/>
                <a:gd name="connsiteX227" fmla="*/ 753715 w 1166306"/>
                <a:gd name="connsiteY227" fmla="*/ 4199 h 1118260"/>
                <a:gd name="connsiteX228" fmla="*/ 760014 w 1166306"/>
                <a:gd name="connsiteY228" fmla="*/ 2100 h 11182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</a:cxnLst>
              <a:rect l="l" t="t" r="r" b="b"/>
              <a:pathLst>
                <a:path w="1166306" h="1118260">
                  <a:moveTo>
                    <a:pt x="237872" y="852984"/>
                  </a:moveTo>
                  <a:cubicBezTo>
                    <a:pt x="277852" y="852886"/>
                    <a:pt x="311689" y="875148"/>
                    <a:pt x="343993" y="903000"/>
                  </a:cubicBezTo>
                  <a:lnTo>
                    <a:pt x="389531" y="944730"/>
                  </a:lnTo>
                  <a:lnTo>
                    <a:pt x="405827" y="948041"/>
                  </a:lnTo>
                  <a:cubicBezTo>
                    <a:pt x="448848" y="958633"/>
                    <a:pt x="475456" y="973267"/>
                    <a:pt x="475456" y="989431"/>
                  </a:cubicBezTo>
                  <a:lnTo>
                    <a:pt x="475079" y="990353"/>
                  </a:lnTo>
                  <a:lnTo>
                    <a:pt x="475456" y="990353"/>
                  </a:lnTo>
                  <a:lnTo>
                    <a:pt x="475456" y="1059639"/>
                  </a:lnTo>
                  <a:lnTo>
                    <a:pt x="475421" y="1059639"/>
                  </a:lnTo>
                  <a:lnTo>
                    <a:pt x="475456" y="1059725"/>
                  </a:lnTo>
                  <a:cubicBezTo>
                    <a:pt x="475456" y="1092053"/>
                    <a:pt x="369022" y="1118260"/>
                    <a:pt x="237728" y="1118260"/>
                  </a:cubicBezTo>
                  <a:cubicBezTo>
                    <a:pt x="106434" y="1118260"/>
                    <a:pt x="0" y="1092053"/>
                    <a:pt x="0" y="1059725"/>
                  </a:cubicBezTo>
                  <a:lnTo>
                    <a:pt x="524" y="1058445"/>
                  </a:lnTo>
                  <a:lnTo>
                    <a:pt x="524" y="990711"/>
                  </a:lnTo>
                  <a:lnTo>
                    <a:pt x="0" y="989431"/>
                  </a:lnTo>
                  <a:cubicBezTo>
                    <a:pt x="0" y="973267"/>
                    <a:pt x="26608" y="958633"/>
                    <a:pt x="69629" y="948041"/>
                  </a:cubicBezTo>
                  <a:lnTo>
                    <a:pt x="86380" y="944637"/>
                  </a:lnTo>
                  <a:lnTo>
                    <a:pt x="131752" y="903148"/>
                  </a:lnTo>
                  <a:cubicBezTo>
                    <a:pt x="164055" y="875344"/>
                    <a:pt x="197894" y="853082"/>
                    <a:pt x="237872" y="852984"/>
                  </a:cubicBezTo>
                  <a:close/>
                  <a:moveTo>
                    <a:pt x="765264" y="0"/>
                  </a:moveTo>
                  <a:lnTo>
                    <a:pt x="769463" y="2100"/>
                  </a:lnTo>
                  <a:lnTo>
                    <a:pt x="771563" y="3150"/>
                  </a:lnTo>
                  <a:lnTo>
                    <a:pt x="774712" y="7349"/>
                  </a:lnTo>
                  <a:lnTo>
                    <a:pt x="775762" y="10499"/>
                  </a:lnTo>
                  <a:lnTo>
                    <a:pt x="776812" y="17848"/>
                  </a:lnTo>
                  <a:lnTo>
                    <a:pt x="776812" y="30446"/>
                  </a:lnTo>
                  <a:lnTo>
                    <a:pt x="775762" y="45144"/>
                  </a:lnTo>
                  <a:lnTo>
                    <a:pt x="770513" y="74539"/>
                  </a:lnTo>
                  <a:lnTo>
                    <a:pt x="766314" y="94487"/>
                  </a:lnTo>
                  <a:lnTo>
                    <a:pt x="764214" y="112334"/>
                  </a:lnTo>
                  <a:lnTo>
                    <a:pt x="764214" y="132281"/>
                  </a:lnTo>
                  <a:lnTo>
                    <a:pt x="765264" y="175325"/>
                  </a:lnTo>
                  <a:lnTo>
                    <a:pt x="766314" y="204721"/>
                  </a:lnTo>
                  <a:lnTo>
                    <a:pt x="770513" y="212070"/>
                  </a:lnTo>
                  <a:lnTo>
                    <a:pt x="778912" y="223618"/>
                  </a:lnTo>
                  <a:lnTo>
                    <a:pt x="790460" y="239366"/>
                  </a:lnTo>
                  <a:lnTo>
                    <a:pt x="814607" y="260363"/>
                  </a:lnTo>
                  <a:lnTo>
                    <a:pt x="838753" y="278210"/>
                  </a:lnTo>
                  <a:lnTo>
                    <a:pt x="851351" y="285559"/>
                  </a:lnTo>
                  <a:lnTo>
                    <a:pt x="864999" y="293958"/>
                  </a:lnTo>
                  <a:lnTo>
                    <a:pt x="878647" y="302357"/>
                  </a:lnTo>
                  <a:lnTo>
                    <a:pt x="894395" y="312855"/>
                  </a:lnTo>
                  <a:lnTo>
                    <a:pt x="910143" y="325453"/>
                  </a:lnTo>
                  <a:lnTo>
                    <a:pt x="925891" y="339101"/>
                  </a:lnTo>
                  <a:lnTo>
                    <a:pt x="940589" y="352750"/>
                  </a:lnTo>
                  <a:lnTo>
                    <a:pt x="954237" y="367447"/>
                  </a:lnTo>
                  <a:lnTo>
                    <a:pt x="964735" y="380046"/>
                  </a:lnTo>
                  <a:lnTo>
                    <a:pt x="974184" y="392644"/>
                  </a:lnTo>
                  <a:lnTo>
                    <a:pt x="990981" y="428339"/>
                  </a:lnTo>
                  <a:lnTo>
                    <a:pt x="1014078" y="479781"/>
                  </a:lnTo>
                  <a:lnTo>
                    <a:pt x="1036125" y="531224"/>
                  </a:lnTo>
                  <a:lnTo>
                    <a:pt x="1049773" y="567969"/>
                  </a:lnTo>
                  <a:lnTo>
                    <a:pt x="1113814" y="777939"/>
                  </a:lnTo>
                  <a:lnTo>
                    <a:pt x="1120113" y="799985"/>
                  </a:lnTo>
                  <a:lnTo>
                    <a:pt x="1122213" y="811534"/>
                  </a:lnTo>
                  <a:lnTo>
                    <a:pt x="1124312" y="824132"/>
                  </a:lnTo>
                  <a:lnTo>
                    <a:pt x="1125362" y="835680"/>
                  </a:lnTo>
                  <a:lnTo>
                    <a:pt x="1124312" y="848278"/>
                  </a:lnTo>
                  <a:lnTo>
                    <a:pt x="1122213" y="860877"/>
                  </a:lnTo>
                  <a:lnTo>
                    <a:pt x="1119063" y="873475"/>
                  </a:lnTo>
                  <a:lnTo>
                    <a:pt x="1114864" y="886073"/>
                  </a:lnTo>
                  <a:lnTo>
                    <a:pt x="1110664" y="898671"/>
                  </a:lnTo>
                  <a:lnTo>
                    <a:pt x="1106465" y="922818"/>
                  </a:lnTo>
                  <a:lnTo>
                    <a:pt x="1106465" y="940665"/>
                  </a:lnTo>
                  <a:lnTo>
                    <a:pt x="1106465" y="948014"/>
                  </a:lnTo>
                  <a:lnTo>
                    <a:pt x="1113814" y="948014"/>
                  </a:lnTo>
                  <a:lnTo>
                    <a:pt x="1121163" y="949064"/>
                  </a:lnTo>
                  <a:lnTo>
                    <a:pt x="1130611" y="953263"/>
                  </a:lnTo>
                  <a:lnTo>
                    <a:pt x="1140060" y="958513"/>
                  </a:lnTo>
                  <a:lnTo>
                    <a:pt x="1144259" y="961662"/>
                  </a:lnTo>
                  <a:lnTo>
                    <a:pt x="1147409" y="967961"/>
                  </a:lnTo>
                  <a:lnTo>
                    <a:pt x="1151608" y="973211"/>
                  </a:lnTo>
                  <a:lnTo>
                    <a:pt x="1154758" y="979510"/>
                  </a:lnTo>
                  <a:lnTo>
                    <a:pt x="1156858" y="987908"/>
                  </a:lnTo>
                  <a:lnTo>
                    <a:pt x="1158957" y="996307"/>
                  </a:lnTo>
                  <a:lnTo>
                    <a:pt x="1160007" y="1014155"/>
                  </a:lnTo>
                  <a:lnTo>
                    <a:pt x="1162107" y="1026753"/>
                  </a:lnTo>
                  <a:lnTo>
                    <a:pt x="1165256" y="1038301"/>
                  </a:lnTo>
                  <a:lnTo>
                    <a:pt x="1166306" y="1046700"/>
                  </a:lnTo>
                  <a:lnTo>
                    <a:pt x="1166306" y="1049850"/>
                  </a:lnTo>
                  <a:lnTo>
                    <a:pt x="1165256" y="1054049"/>
                  </a:lnTo>
                  <a:lnTo>
                    <a:pt x="1162107" y="1058248"/>
                  </a:lnTo>
                  <a:lnTo>
                    <a:pt x="1158957" y="1060348"/>
                  </a:lnTo>
                  <a:lnTo>
                    <a:pt x="1147409" y="1066647"/>
                  </a:lnTo>
                  <a:lnTo>
                    <a:pt x="1130611" y="1075046"/>
                  </a:lnTo>
                  <a:lnTo>
                    <a:pt x="1120113" y="1079245"/>
                  </a:lnTo>
                  <a:lnTo>
                    <a:pt x="1107515" y="1083445"/>
                  </a:lnTo>
                  <a:lnTo>
                    <a:pt x="1081268" y="1088694"/>
                  </a:lnTo>
                  <a:lnTo>
                    <a:pt x="1053972" y="1092893"/>
                  </a:lnTo>
                  <a:lnTo>
                    <a:pt x="1025626" y="1094993"/>
                  </a:lnTo>
                  <a:lnTo>
                    <a:pt x="999380" y="1094993"/>
                  </a:lnTo>
                  <a:lnTo>
                    <a:pt x="976283" y="1094993"/>
                  </a:lnTo>
                  <a:lnTo>
                    <a:pt x="957386" y="1092893"/>
                  </a:lnTo>
                  <a:lnTo>
                    <a:pt x="945838" y="1089744"/>
                  </a:lnTo>
                  <a:lnTo>
                    <a:pt x="929040" y="1083445"/>
                  </a:lnTo>
                  <a:lnTo>
                    <a:pt x="912243" y="1073996"/>
                  </a:lnTo>
                  <a:lnTo>
                    <a:pt x="894395" y="1063498"/>
                  </a:lnTo>
                  <a:lnTo>
                    <a:pt x="895445" y="1065597"/>
                  </a:lnTo>
                  <a:lnTo>
                    <a:pt x="895445" y="1070847"/>
                  </a:lnTo>
                  <a:lnTo>
                    <a:pt x="894395" y="1075046"/>
                  </a:lnTo>
                  <a:lnTo>
                    <a:pt x="892295" y="1078196"/>
                  </a:lnTo>
                  <a:lnTo>
                    <a:pt x="890196" y="1080295"/>
                  </a:lnTo>
                  <a:lnTo>
                    <a:pt x="884946" y="1083445"/>
                  </a:lnTo>
                  <a:lnTo>
                    <a:pt x="861850" y="1086594"/>
                  </a:lnTo>
                  <a:lnTo>
                    <a:pt x="852401" y="1088694"/>
                  </a:lnTo>
                  <a:lnTo>
                    <a:pt x="844002" y="1089744"/>
                  </a:lnTo>
                  <a:lnTo>
                    <a:pt x="835604" y="1090794"/>
                  </a:lnTo>
                  <a:lnTo>
                    <a:pt x="830354" y="1089744"/>
                  </a:lnTo>
                  <a:lnTo>
                    <a:pt x="825105" y="1086594"/>
                  </a:lnTo>
                  <a:lnTo>
                    <a:pt x="815656" y="1083445"/>
                  </a:lnTo>
                  <a:lnTo>
                    <a:pt x="805158" y="1075046"/>
                  </a:lnTo>
                  <a:lnTo>
                    <a:pt x="789410" y="1080295"/>
                  </a:lnTo>
                  <a:lnTo>
                    <a:pt x="781011" y="1075046"/>
                  </a:lnTo>
                  <a:lnTo>
                    <a:pt x="764214" y="1060348"/>
                  </a:lnTo>
                  <a:lnTo>
                    <a:pt x="761064" y="1058248"/>
                  </a:lnTo>
                  <a:lnTo>
                    <a:pt x="760014" y="1054049"/>
                  </a:lnTo>
                  <a:lnTo>
                    <a:pt x="760014" y="1044600"/>
                  </a:lnTo>
                  <a:lnTo>
                    <a:pt x="760014" y="1036202"/>
                  </a:lnTo>
                  <a:lnTo>
                    <a:pt x="760014" y="1034102"/>
                  </a:lnTo>
                  <a:lnTo>
                    <a:pt x="758965" y="1034102"/>
                  </a:lnTo>
                  <a:lnTo>
                    <a:pt x="753715" y="1034102"/>
                  </a:lnTo>
                  <a:lnTo>
                    <a:pt x="744267" y="1033052"/>
                  </a:lnTo>
                  <a:lnTo>
                    <a:pt x="731668" y="1030952"/>
                  </a:lnTo>
                  <a:lnTo>
                    <a:pt x="726419" y="1024653"/>
                  </a:lnTo>
                  <a:lnTo>
                    <a:pt x="722220" y="1021504"/>
                  </a:lnTo>
                  <a:lnTo>
                    <a:pt x="721170" y="1021504"/>
                  </a:lnTo>
                  <a:lnTo>
                    <a:pt x="720120" y="1023603"/>
                  </a:lnTo>
                  <a:lnTo>
                    <a:pt x="715921" y="1030952"/>
                  </a:lnTo>
                  <a:lnTo>
                    <a:pt x="714871" y="1034102"/>
                  </a:lnTo>
                  <a:lnTo>
                    <a:pt x="700173" y="1019404"/>
                  </a:lnTo>
                  <a:lnTo>
                    <a:pt x="691774" y="1020454"/>
                  </a:lnTo>
                  <a:lnTo>
                    <a:pt x="680226" y="1020454"/>
                  </a:lnTo>
                  <a:lnTo>
                    <a:pt x="670777" y="1019404"/>
                  </a:lnTo>
                  <a:lnTo>
                    <a:pt x="653980" y="1025703"/>
                  </a:lnTo>
                  <a:lnTo>
                    <a:pt x="650830" y="1019404"/>
                  </a:lnTo>
                  <a:lnTo>
                    <a:pt x="649780" y="1020454"/>
                  </a:lnTo>
                  <a:lnTo>
                    <a:pt x="646631" y="1025703"/>
                  </a:lnTo>
                  <a:lnTo>
                    <a:pt x="640332" y="1034102"/>
                  </a:lnTo>
                  <a:lnTo>
                    <a:pt x="635082" y="1036202"/>
                  </a:lnTo>
                  <a:lnTo>
                    <a:pt x="628783" y="1040401"/>
                  </a:lnTo>
                  <a:lnTo>
                    <a:pt x="620384" y="1043551"/>
                  </a:lnTo>
                  <a:lnTo>
                    <a:pt x="610936" y="1044600"/>
                  </a:lnTo>
                  <a:lnTo>
                    <a:pt x="601487" y="1045650"/>
                  </a:lnTo>
                  <a:lnTo>
                    <a:pt x="594138" y="1044600"/>
                  </a:lnTo>
                  <a:lnTo>
                    <a:pt x="579440" y="1041451"/>
                  </a:lnTo>
                  <a:lnTo>
                    <a:pt x="574191" y="1040401"/>
                  </a:lnTo>
                  <a:lnTo>
                    <a:pt x="568942" y="1043551"/>
                  </a:lnTo>
                  <a:lnTo>
                    <a:pt x="556344" y="1045650"/>
                  </a:lnTo>
                  <a:lnTo>
                    <a:pt x="548995" y="1045650"/>
                  </a:lnTo>
                  <a:lnTo>
                    <a:pt x="541646" y="1044600"/>
                  </a:lnTo>
                  <a:lnTo>
                    <a:pt x="535347" y="1041451"/>
                  </a:lnTo>
                  <a:lnTo>
                    <a:pt x="532197" y="1039351"/>
                  </a:lnTo>
                  <a:lnTo>
                    <a:pt x="530097" y="1036202"/>
                  </a:lnTo>
                  <a:lnTo>
                    <a:pt x="526948" y="1028853"/>
                  </a:lnTo>
                  <a:lnTo>
                    <a:pt x="524848" y="1021504"/>
                  </a:lnTo>
                  <a:lnTo>
                    <a:pt x="525898" y="1014155"/>
                  </a:lnTo>
                  <a:lnTo>
                    <a:pt x="525898" y="1008905"/>
                  </a:lnTo>
                  <a:lnTo>
                    <a:pt x="529048" y="1001556"/>
                  </a:lnTo>
                  <a:lnTo>
                    <a:pt x="531147" y="998407"/>
                  </a:lnTo>
                  <a:lnTo>
                    <a:pt x="534297" y="994208"/>
                  </a:lnTo>
                  <a:lnTo>
                    <a:pt x="536396" y="991058"/>
                  </a:lnTo>
                  <a:lnTo>
                    <a:pt x="551094" y="983709"/>
                  </a:lnTo>
                  <a:lnTo>
                    <a:pt x="559493" y="979510"/>
                  </a:lnTo>
                  <a:lnTo>
                    <a:pt x="560543" y="964812"/>
                  </a:lnTo>
                  <a:lnTo>
                    <a:pt x="561593" y="930167"/>
                  </a:lnTo>
                  <a:lnTo>
                    <a:pt x="561593" y="910220"/>
                  </a:lnTo>
                  <a:lnTo>
                    <a:pt x="560543" y="890272"/>
                  </a:lnTo>
                  <a:lnTo>
                    <a:pt x="557393" y="873475"/>
                  </a:lnTo>
                  <a:lnTo>
                    <a:pt x="556344" y="866126"/>
                  </a:lnTo>
                  <a:lnTo>
                    <a:pt x="554244" y="860877"/>
                  </a:lnTo>
                  <a:lnTo>
                    <a:pt x="546895" y="840930"/>
                  </a:lnTo>
                  <a:lnTo>
                    <a:pt x="538496" y="806284"/>
                  </a:lnTo>
                  <a:lnTo>
                    <a:pt x="514350" y="708648"/>
                  </a:lnTo>
                  <a:lnTo>
                    <a:pt x="501751" y="656156"/>
                  </a:lnTo>
                  <a:lnTo>
                    <a:pt x="492303" y="608913"/>
                  </a:lnTo>
                  <a:lnTo>
                    <a:pt x="486004" y="570068"/>
                  </a:lnTo>
                  <a:lnTo>
                    <a:pt x="483904" y="555370"/>
                  </a:lnTo>
                  <a:lnTo>
                    <a:pt x="483904" y="544872"/>
                  </a:lnTo>
                  <a:lnTo>
                    <a:pt x="481804" y="450386"/>
                  </a:lnTo>
                  <a:lnTo>
                    <a:pt x="480754" y="385295"/>
                  </a:lnTo>
                  <a:lnTo>
                    <a:pt x="472356" y="377946"/>
                  </a:lnTo>
                  <a:lnTo>
                    <a:pt x="465007" y="368497"/>
                  </a:lnTo>
                  <a:lnTo>
                    <a:pt x="455558" y="355899"/>
                  </a:lnTo>
                  <a:lnTo>
                    <a:pt x="445060" y="342251"/>
                  </a:lnTo>
                  <a:lnTo>
                    <a:pt x="435611" y="325453"/>
                  </a:lnTo>
                  <a:lnTo>
                    <a:pt x="429312" y="307606"/>
                  </a:lnTo>
                  <a:lnTo>
                    <a:pt x="426162" y="298157"/>
                  </a:lnTo>
                  <a:lnTo>
                    <a:pt x="424063" y="289759"/>
                  </a:lnTo>
                  <a:lnTo>
                    <a:pt x="421963" y="270861"/>
                  </a:lnTo>
                  <a:lnTo>
                    <a:pt x="421963" y="254064"/>
                  </a:lnTo>
                  <a:lnTo>
                    <a:pt x="424063" y="238316"/>
                  </a:lnTo>
                  <a:lnTo>
                    <a:pt x="425112" y="223618"/>
                  </a:lnTo>
                  <a:lnTo>
                    <a:pt x="429312" y="203671"/>
                  </a:lnTo>
                  <a:lnTo>
                    <a:pt x="431412" y="195272"/>
                  </a:lnTo>
                  <a:lnTo>
                    <a:pt x="425112" y="170076"/>
                  </a:lnTo>
                  <a:lnTo>
                    <a:pt x="418813" y="142780"/>
                  </a:lnTo>
                  <a:lnTo>
                    <a:pt x="413564" y="112334"/>
                  </a:lnTo>
                  <a:lnTo>
                    <a:pt x="407265" y="79789"/>
                  </a:lnTo>
                  <a:lnTo>
                    <a:pt x="406215" y="64041"/>
                  </a:lnTo>
                  <a:lnTo>
                    <a:pt x="406215" y="50393"/>
                  </a:lnTo>
                  <a:lnTo>
                    <a:pt x="406215" y="38844"/>
                  </a:lnTo>
                  <a:lnTo>
                    <a:pt x="409365" y="28346"/>
                  </a:lnTo>
                  <a:lnTo>
                    <a:pt x="411464" y="19947"/>
                  </a:lnTo>
                  <a:lnTo>
                    <a:pt x="414614" y="17848"/>
                  </a:lnTo>
                  <a:lnTo>
                    <a:pt x="416714" y="15748"/>
                  </a:lnTo>
                  <a:lnTo>
                    <a:pt x="421963" y="13648"/>
                  </a:lnTo>
                  <a:lnTo>
                    <a:pt x="430362" y="14698"/>
                  </a:lnTo>
                  <a:lnTo>
                    <a:pt x="439810" y="15748"/>
                  </a:lnTo>
                  <a:lnTo>
                    <a:pt x="449259" y="22047"/>
                  </a:lnTo>
                  <a:lnTo>
                    <a:pt x="469206" y="33595"/>
                  </a:lnTo>
                  <a:lnTo>
                    <a:pt x="490203" y="48293"/>
                  </a:lnTo>
                  <a:lnTo>
                    <a:pt x="510150" y="64041"/>
                  </a:lnTo>
                  <a:lnTo>
                    <a:pt x="526948" y="77689"/>
                  </a:lnTo>
                  <a:lnTo>
                    <a:pt x="541646" y="92387"/>
                  </a:lnTo>
                  <a:lnTo>
                    <a:pt x="561593" y="89237"/>
                  </a:lnTo>
                  <a:lnTo>
                    <a:pt x="583640" y="87138"/>
                  </a:lnTo>
                  <a:lnTo>
                    <a:pt x="608836" y="87138"/>
                  </a:lnTo>
                  <a:lnTo>
                    <a:pt x="621434" y="87138"/>
                  </a:lnTo>
                  <a:lnTo>
                    <a:pt x="634032" y="85038"/>
                  </a:lnTo>
                  <a:lnTo>
                    <a:pt x="644531" y="82938"/>
                  </a:lnTo>
                  <a:lnTo>
                    <a:pt x="655029" y="79789"/>
                  </a:lnTo>
                  <a:lnTo>
                    <a:pt x="669727" y="73490"/>
                  </a:lnTo>
                  <a:lnTo>
                    <a:pt x="674977" y="69290"/>
                  </a:lnTo>
                  <a:lnTo>
                    <a:pt x="686525" y="57742"/>
                  </a:lnTo>
                  <a:lnTo>
                    <a:pt x="714871" y="32545"/>
                  </a:lnTo>
                  <a:lnTo>
                    <a:pt x="730619" y="18897"/>
                  </a:lnTo>
                  <a:lnTo>
                    <a:pt x="746366" y="8399"/>
                  </a:lnTo>
                  <a:lnTo>
                    <a:pt x="753715" y="4199"/>
                  </a:lnTo>
                  <a:lnTo>
                    <a:pt x="760014" y="2100"/>
                  </a:lnTo>
                  <a:close/>
                </a:path>
              </a:pathLst>
            </a:custGeom>
            <a:solidFill>
              <a:schemeClr val="bg1"/>
            </a:solidFill>
            <a:ln w="7938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</p:grpSp>
      <p:sp>
        <p:nvSpPr>
          <p:cNvPr id="123" name="テキスト ボックス 122">
            <a:extLst>
              <a:ext uri="{FF2B5EF4-FFF2-40B4-BE49-F238E27FC236}">
                <a16:creationId xmlns:a16="http://schemas.microsoft.com/office/drawing/2014/main" id="{449A85F5-670C-4B32-8196-96DA15BFA885}"/>
              </a:ext>
            </a:extLst>
          </p:cNvPr>
          <p:cNvSpPr txBox="1"/>
          <p:nvPr/>
        </p:nvSpPr>
        <p:spPr>
          <a:xfrm>
            <a:off x="137465" y="435565"/>
            <a:ext cx="6583068" cy="1200329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7200" dirty="0">
                <a:ln w="19050">
                  <a:noFill/>
                </a:ln>
                <a:solidFill>
                  <a:schemeClr val="bg1"/>
                </a:solidFill>
                <a:effectLst/>
              </a:rPr>
              <a:t>お願い</a:t>
            </a:r>
            <a:endParaRPr lang="en-US" altLang="ja-JP" sz="7200" dirty="0">
              <a:ln w="19050">
                <a:noFill/>
              </a:ln>
              <a:solidFill>
                <a:schemeClr val="bg1"/>
              </a:solidFill>
              <a:effectLst/>
            </a:endParaRPr>
          </a:p>
        </p:txBody>
      </p:sp>
      <p:sp>
        <p:nvSpPr>
          <p:cNvPr id="124" name="テキスト ボックス 123">
            <a:extLst>
              <a:ext uri="{FF2B5EF4-FFF2-40B4-BE49-F238E27FC236}">
                <a16:creationId xmlns:a16="http://schemas.microsoft.com/office/drawing/2014/main" id="{24994027-3A24-4422-A44C-0B35916214F7}"/>
              </a:ext>
            </a:extLst>
          </p:cNvPr>
          <p:cNvSpPr txBox="1"/>
          <p:nvPr/>
        </p:nvSpPr>
        <p:spPr>
          <a:xfrm>
            <a:off x="137463" y="5822825"/>
            <a:ext cx="6616263" cy="3939540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000" dirty="0">
                <a:ln w="19050">
                  <a:noFill/>
                </a:ln>
                <a:effectLst/>
              </a:rPr>
              <a:t>ネコ</a:t>
            </a:r>
            <a:r>
              <a:rPr lang="ja-JP" altLang="en-US" sz="7200" dirty="0">
                <a:ln w="19050">
                  <a:noFill/>
                </a:ln>
                <a:effectLst/>
              </a:rPr>
              <a:t>に</a:t>
            </a:r>
            <a:endParaRPr lang="en-US" altLang="ja-JP" sz="7200" dirty="0">
              <a:ln w="19050">
                <a:noFill/>
              </a:ln>
              <a:effectLst/>
            </a:endParaRPr>
          </a:p>
          <a:p>
            <a:r>
              <a:rPr lang="ja-JP" altLang="en-US" sz="6000" dirty="0">
                <a:ln w="19050">
                  <a:noFill/>
                </a:ln>
                <a:effectLst/>
              </a:rPr>
              <a:t>エサを</a:t>
            </a:r>
            <a:endParaRPr lang="en-US" altLang="ja-JP" sz="6000" dirty="0">
              <a:ln w="19050">
                <a:noFill/>
              </a:ln>
              <a:effectLst/>
            </a:endParaRPr>
          </a:p>
          <a:p>
            <a:r>
              <a:rPr lang="ja-JP" altLang="en-US" sz="6000" dirty="0">
                <a:ln w="19050">
                  <a:noFill/>
                </a:ln>
                <a:effectLst/>
              </a:rPr>
              <a:t>与えないで下さい</a:t>
            </a:r>
            <a:endParaRPr lang="en-US" altLang="ja-JP" sz="6600" dirty="0">
              <a:ln w="1905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6170614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テキスト ボックス 119">
            <a:extLst>
              <a:ext uri="{FF2B5EF4-FFF2-40B4-BE49-F238E27FC236}">
                <a16:creationId xmlns:a16="http://schemas.microsoft.com/office/drawing/2014/main" id="{E5A222F6-205A-4890-9F39-BC7833131E86}"/>
              </a:ext>
            </a:extLst>
          </p:cNvPr>
          <p:cNvSpPr txBox="1"/>
          <p:nvPr/>
        </p:nvSpPr>
        <p:spPr>
          <a:xfrm>
            <a:off x="0" y="5982283"/>
            <a:ext cx="6858000" cy="3416320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7200" dirty="0">
                <a:ln w="19050"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ネコにエサを</a:t>
            </a:r>
            <a:endParaRPr lang="en-US" altLang="ja-JP" sz="7200" dirty="0">
              <a:ln w="1905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  <a:p>
            <a:r>
              <a:rPr lang="ja-JP" altLang="en-US" sz="7200" dirty="0">
                <a:ln w="19050">
                  <a:solidFill>
                    <a:schemeClr val="tx1"/>
                  </a:solidFill>
                </a:ln>
              </a:rPr>
              <a:t>与えないで</a:t>
            </a:r>
            <a:endParaRPr lang="en-US" altLang="ja-JP" sz="7200" dirty="0">
              <a:ln w="19050">
                <a:solidFill>
                  <a:schemeClr val="tx1"/>
                </a:solidFill>
              </a:ln>
            </a:endParaRPr>
          </a:p>
          <a:p>
            <a:r>
              <a:rPr lang="ja-JP" altLang="en-US" sz="7200" dirty="0">
                <a:ln w="19050">
                  <a:solidFill>
                    <a:schemeClr val="tx1"/>
                  </a:solidFill>
                </a:ln>
              </a:rPr>
              <a:t>下さい</a:t>
            </a:r>
            <a:endParaRPr lang="en-US" altLang="ja-JP" sz="8000" dirty="0">
              <a:ln w="19050">
                <a:solidFill>
                  <a:schemeClr val="tx1"/>
                </a:solidFill>
              </a:ln>
            </a:endParaRPr>
          </a:p>
        </p:txBody>
      </p:sp>
      <p:grpSp>
        <p:nvGrpSpPr>
          <p:cNvPr id="121" name="グループ化 120">
            <a:extLst>
              <a:ext uri="{FF2B5EF4-FFF2-40B4-BE49-F238E27FC236}">
                <a16:creationId xmlns:a16="http://schemas.microsoft.com/office/drawing/2014/main" id="{D47DF927-9409-4617-A268-D3E1E5AC1881}"/>
              </a:ext>
            </a:extLst>
          </p:cNvPr>
          <p:cNvGrpSpPr/>
          <p:nvPr/>
        </p:nvGrpSpPr>
        <p:grpSpPr>
          <a:xfrm>
            <a:off x="970547" y="760856"/>
            <a:ext cx="4916906" cy="4916898"/>
            <a:chOff x="2864309" y="2169689"/>
            <a:chExt cx="1629386" cy="1629384"/>
          </a:xfrm>
        </p:grpSpPr>
        <p:grpSp>
          <p:nvGrpSpPr>
            <p:cNvPr id="122" name="グループ化 121">
              <a:extLst>
                <a:ext uri="{FF2B5EF4-FFF2-40B4-BE49-F238E27FC236}">
                  <a16:creationId xmlns:a16="http://schemas.microsoft.com/office/drawing/2014/main" id="{F354406C-66A5-49ED-85E8-F9E1F36926D3}"/>
                </a:ext>
              </a:extLst>
            </p:cNvPr>
            <p:cNvGrpSpPr/>
            <p:nvPr/>
          </p:nvGrpSpPr>
          <p:grpSpPr>
            <a:xfrm>
              <a:off x="2864309" y="2169689"/>
              <a:ext cx="1629386" cy="1629384"/>
              <a:chOff x="5037175" y="2753925"/>
              <a:chExt cx="1629386" cy="1629384"/>
            </a:xfrm>
          </p:grpSpPr>
          <p:sp>
            <p:nvSpPr>
              <p:cNvPr id="126" name="楕円 125">
                <a:extLst>
                  <a:ext uri="{FF2B5EF4-FFF2-40B4-BE49-F238E27FC236}">
                    <a16:creationId xmlns:a16="http://schemas.microsoft.com/office/drawing/2014/main" id="{7DC2A5BD-E5D9-4930-8BFE-3955781283BD}"/>
                  </a:ext>
                </a:extLst>
              </p:cNvPr>
              <p:cNvSpPr/>
              <p:nvPr/>
            </p:nvSpPr>
            <p:spPr bwMode="auto">
              <a:xfrm>
                <a:off x="5037175" y="2753925"/>
                <a:ext cx="1629386" cy="1629384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" name="楕円 126">
                <a:extLst>
                  <a:ext uri="{FF2B5EF4-FFF2-40B4-BE49-F238E27FC236}">
                    <a16:creationId xmlns:a16="http://schemas.microsoft.com/office/drawing/2014/main" id="{B407BFB1-0677-45A9-B7C6-7D6DFA9DE7F3}"/>
                  </a:ext>
                </a:extLst>
              </p:cNvPr>
              <p:cNvSpPr/>
              <p:nvPr/>
            </p:nvSpPr>
            <p:spPr bwMode="auto">
              <a:xfrm>
                <a:off x="5147359" y="2864739"/>
                <a:ext cx="1409016" cy="1409016"/>
              </a:xfrm>
              <a:prstGeom prst="ellipse">
                <a:avLst/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3" name="Freeform 13">
              <a:extLst>
                <a:ext uri="{FF2B5EF4-FFF2-40B4-BE49-F238E27FC236}">
                  <a16:creationId xmlns:a16="http://schemas.microsoft.com/office/drawing/2014/main" id="{E5938E5C-B2EE-4C3C-91BC-BF3B7047D152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2242" y="2334007"/>
              <a:ext cx="760091" cy="1094993"/>
            </a:xfrm>
            <a:custGeom>
              <a:avLst/>
              <a:gdLst>
                <a:gd name="T0" fmla="*/ 169 w 724"/>
                <a:gd name="T1" fmla="*/ 83 h 1043"/>
                <a:gd name="T2" fmla="*/ 217 w 724"/>
                <a:gd name="T3" fmla="*/ 81 h 1043"/>
                <a:gd name="T4" fmla="*/ 256 w 724"/>
                <a:gd name="T5" fmla="*/ 66 h 1043"/>
                <a:gd name="T6" fmla="*/ 309 w 724"/>
                <a:gd name="T7" fmla="*/ 18 h 1043"/>
                <a:gd name="T8" fmla="*/ 342 w 724"/>
                <a:gd name="T9" fmla="*/ 0 h 1043"/>
                <a:gd name="T10" fmla="*/ 351 w 724"/>
                <a:gd name="T11" fmla="*/ 7 h 1043"/>
                <a:gd name="T12" fmla="*/ 352 w 724"/>
                <a:gd name="T13" fmla="*/ 43 h 1043"/>
                <a:gd name="T14" fmla="*/ 341 w 724"/>
                <a:gd name="T15" fmla="*/ 107 h 1043"/>
                <a:gd name="T16" fmla="*/ 343 w 724"/>
                <a:gd name="T17" fmla="*/ 195 h 1043"/>
                <a:gd name="T18" fmla="*/ 366 w 724"/>
                <a:gd name="T19" fmla="*/ 228 h 1043"/>
                <a:gd name="T20" fmla="*/ 424 w 724"/>
                <a:gd name="T21" fmla="*/ 272 h 1043"/>
                <a:gd name="T22" fmla="*/ 465 w 724"/>
                <a:gd name="T23" fmla="*/ 298 h 1043"/>
                <a:gd name="T24" fmla="*/ 522 w 724"/>
                <a:gd name="T25" fmla="*/ 350 h 1043"/>
                <a:gd name="T26" fmla="*/ 557 w 724"/>
                <a:gd name="T27" fmla="*/ 408 h 1043"/>
                <a:gd name="T28" fmla="*/ 613 w 724"/>
                <a:gd name="T29" fmla="*/ 541 h 1043"/>
                <a:gd name="T30" fmla="*/ 682 w 724"/>
                <a:gd name="T31" fmla="*/ 773 h 1043"/>
                <a:gd name="T32" fmla="*/ 682 w 724"/>
                <a:gd name="T33" fmla="*/ 820 h 1043"/>
                <a:gd name="T34" fmla="*/ 671 w 724"/>
                <a:gd name="T35" fmla="*/ 856 h 1043"/>
                <a:gd name="T36" fmla="*/ 667 w 724"/>
                <a:gd name="T37" fmla="*/ 903 h 1043"/>
                <a:gd name="T38" fmla="*/ 699 w 724"/>
                <a:gd name="T39" fmla="*/ 913 h 1043"/>
                <a:gd name="T40" fmla="*/ 713 w 724"/>
                <a:gd name="T41" fmla="*/ 933 h 1043"/>
                <a:gd name="T42" fmla="*/ 718 w 724"/>
                <a:gd name="T43" fmla="*/ 966 h 1043"/>
                <a:gd name="T44" fmla="*/ 724 w 724"/>
                <a:gd name="T45" fmla="*/ 1000 h 1043"/>
                <a:gd name="T46" fmla="*/ 706 w 724"/>
                <a:gd name="T47" fmla="*/ 1016 h 1043"/>
                <a:gd name="T48" fmla="*/ 668 w 724"/>
                <a:gd name="T49" fmla="*/ 1032 h 1043"/>
                <a:gd name="T50" fmla="*/ 565 w 724"/>
                <a:gd name="T51" fmla="*/ 1043 h 1043"/>
                <a:gd name="T52" fmla="*/ 514 w 724"/>
                <a:gd name="T53" fmla="*/ 1038 h 1043"/>
                <a:gd name="T54" fmla="*/ 465 w 724"/>
                <a:gd name="T55" fmla="*/ 1013 h 1043"/>
                <a:gd name="T56" fmla="*/ 463 w 724"/>
                <a:gd name="T57" fmla="*/ 1027 h 1043"/>
                <a:gd name="T58" fmla="*/ 434 w 724"/>
                <a:gd name="T59" fmla="*/ 1035 h 1043"/>
                <a:gd name="T60" fmla="*/ 409 w 724"/>
                <a:gd name="T61" fmla="*/ 1039 h 1043"/>
                <a:gd name="T62" fmla="*/ 390 w 724"/>
                <a:gd name="T63" fmla="*/ 1032 h 1043"/>
                <a:gd name="T64" fmla="*/ 357 w 724"/>
                <a:gd name="T65" fmla="*/ 1024 h 1043"/>
                <a:gd name="T66" fmla="*/ 337 w 724"/>
                <a:gd name="T67" fmla="*/ 1004 h 1043"/>
                <a:gd name="T68" fmla="*/ 336 w 724"/>
                <a:gd name="T69" fmla="*/ 985 h 1043"/>
                <a:gd name="T70" fmla="*/ 310 w 724"/>
                <a:gd name="T71" fmla="*/ 982 h 1043"/>
                <a:gd name="T72" fmla="*/ 300 w 724"/>
                <a:gd name="T73" fmla="*/ 973 h 1043"/>
                <a:gd name="T74" fmla="*/ 294 w 724"/>
                <a:gd name="T75" fmla="*/ 985 h 1043"/>
                <a:gd name="T76" fmla="*/ 252 w 724"/>
                <a:gd name="T77" fmla="*/ 971 h 1043"/>
                <a:gd name="T78" fmla="*/ 232 w 724"/>
                <a:gd name="T79" fmla="*/ 972 h 1043"/>
                <a:gd name="T80" fmla="*/ 212 w 724"/>
                <a:gd name="T81" fmla="*/ 991 h 1043"/>
                <a:gd name="T82" fmla="*/ 186 w 724"/>
                <a:gd name="T83" fmla="*/ 996 h 1043"/>
                <a:gd name="T84" fmla="*/ 160 w 724"/>
                <a:gd name="T85" fmla="*/ 991 h 1043"/>
                <a:gd name="T86" fmla="*/ 129 w 724"/>
                <a:gd name="T87" fmla="*/ 995 h 1043"/>
                <a:gd name="T88" fmla="*/ 118 w 724"/>
                <a:gd name="T89" fmla="*/ 987 h 1043"/>
                <a:gd name="T90" fmla="*/ 114 w 724"/>
                <a:gd name="T91" fmla="*/ 961 h 1043"/>
                <a:gd name="T92" fmla="*/ 124 w 724"/>
                <a:gd name="T93" fmla="*/ 944 h 1043"/>
                <a:gd name="T94" fmla="*/ 146 w 724"/>
                <a:gd name="T95" fmla="*/ 933 h 1043"/>
                <a:gd name="T96" fmla="*/ 147 w 724"/>
                <a:gd name="T97" fmla="*/ 848 h 1043"/>
                <a:gd name="T98" fmla="*/ 141 w 724"/>
                <a:gd name="T99" fmla="*/ 820 h 1043"/>
                <a:gd name="T100" fmla="*/ 91 w 724"/>
                <a:gd name="T101" fmla="*/ 625 h 1043"/>
                <a:gd name="T102" fmla="*/ 74 w 724"/>
                <a:gd name="T103" fmla="*/ 519 h 1043"/>
                <a:gd name="T104" fmla="*/ 71 w 724"/>
                <a:gd name="T105" fmla="*/ 367 h 1043"/>
                <a:gd name="T106" fmla="*/ 37 w 724"/>
                <a:gd name="T107" fmla="*/ 326 h 1043"/>
                <a:gd name="T108" fmla="*/ 17 w 724"/>
                <a:gd name="T109" fmla="*/ 276 h 1043"/>
                <a:gd name="T110" fmla="*/ 17 w 724"/>
                <a:gd name="T111" fmla="*/ 227 h 1043"/>
                <a:gd name="T112" fmla="*/ 24 w 724"/>
                <a:gd name="T113" fmla="*/ 186 h 1043"/>
                <a:gd name="T114" fmla="*/ 1 w 724"/>
                <a:gd name="T115" fmla="*/ 76 h 1043"/>
                <a:gd name="T116" fmla="*/ 3 w 724"/>
                <a:gd name="T117" fmla="*/ 27 h 1043"/>
                <a:gd name="T118" fmla="*/ 10 w 724"/>
                <a:gd name="T119" fmla="*/ 15 h 1043"/>
                <a:gd name="T120" fmla="*/ 41 w 724"/>
                <a:gd name="T121" fmla="*/ 21 h 1043"/>
                <a:gd name="T122" fmla="*/ 115 w 724"/>
                <a:gd name="T123" fmla="*/ 74 h 10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24" h="1043">
                  <a:moveTo>
                    <a:pt x="129" y="88"/>
                  </a:moveTo>
                  <a:lnTo>
                    <a:pt x="129" y="88"/>
                  </a:lnTo>
                  <a:lnTo>
                    <a:pt x="148" y="85"/>
                  </a:lnTo>
                  <a:lnTo>
                    <a:pt x="169" y="83"/>
                  </a:lnTo>
                  <a:lnTo>
                    <a:pt x="193" y="83"/>
                  </a:lnTo>
                  <a:lnTo>
                    <a:pt x="193" y="83"/>
                  </a:lnTo>
                  <a:lnTo>
                    <a:pt x="205" y="83"/>
                  </a:lnTo>
                  <a:lnTo>
                    <a:pt x="217" y="81"/>
                  </a:lnTo>
                  <a:lnTo>
                    <a:pt x="227" y="79"/>
                  </a:lnTo>
                  <a:lnTo>
                    <a:pt x="237" y="76"/>
                  </a:lnTo>
                  <a:lnTo>
                    <a:pt x="251" y="70"/>
                  </a:lnTo>
                  <a:lnTo>
                    <a:pt x="256" y="66"/>
                  </a:lnTo>
                  <a:lnTo>
                    <a:pt x="256" y="66"/>
                  </a:lnTo>
                  <a:lnTo>
                    <a:pt x="267" y="55"/>
                  </a:lnTo>
                  <a:lnTo>
                    <a:pt x="294" y="31"/>
                  </a:lnTo>
                  <a:lnTo>
                    <a:pt x="309" y="18"/>
                  </a:lnTo>
                  <a:lnTo>
                    <a:pt x="324" y="8"/>
                  </a:lnTo>
                  <a:lnTo>
                    <a:pt x="331" y="4"/>
                  </a:lnTo>
                  <a:lnTo>
                    <a:pt x="337" y="2"/>
                  </a:lnTo>
                  <a:lnTo>
                    <a:pt x="342" y="0"/>
                  </a:lnTo>
                  <a:lnTo>
                    <a:pt x="346" y="2"/>
                  </a:lnTo>
                  <a:lnTo>
                    <a:pt x="346" y="2"/>
                  </a:lnTo>
                  <a:lnTo>
                    <a:pt x="348" y="3"/>
                  </a:lnTo>
                  <a:lnTo>
                    <a:pt x="351" y="7"/>
                  </a:lnTo>
                  <a:lnTo>
                    <a:pt x="352" y="10"/>
                  </a:lnTo>
                  <a:lnTo>
                    <a:pt x="353" y="17"/>
                  </a:lnTo>
                  <a:lnTo>
                    <a:pt x="353" y="29"/>
                  </a:lnTo>
                  <a:lnTo>
                    <a:pt x="352" y="43"/>
                  </a:lnTo>
                  <a:lnTo>
                    <a:pt x="347" y="71"/>
                  </a:lnTo>
                  <a:lnTo>
                    <a:pt x="343" y="90"/>
                  </a:lnTo>
                  <a:lnTo>
                    <a:pt x="343" y="90"/>
                  </a:lnTo>
                  <a:lnTo>
                    <a:pt x="341" y="107"/>
                  </a:lnTo>
                  <a:lnTo>
                    <a:pt x="341" y="126"/>
                  </a:lnTo>
                  <a:lnTo>
                    <a:pt x="341" y="126"/>
                  </a:lnTo>
                  <a:lnTo>
                    <a:pt x="342" y="167"/>
                  </a:lnTo>
                  <a:lnTo>
                    <a:pt x="343" y="195"/>
                  </a:lnTo>
                  <a:lnTo>
                    <a:pt x="343" y="195"/>
                  </a:lnTo>
                  <a:lnTo>
                    <a:pt x="347" y="202"/>
                  </a:lnTo>
                  <a:lnTo>
                    <a:pt x="355" y="213"/>
                  </a:lnTo>
                  <a:lnTo>
                    <a:pt x="366" y="228"/>
                  </a:lnTo>
                  <a:lnTo>
                    <a:pt x="366" y="228"/>
                  </a:lnTo>
                  <a:lnTo>
                    <a:pt x="389" y="248"/>
                  </a:lnTo>
                  <a:lnTo>
                    <a:pt x="412" y="265"/>
                  </a:lnTo>
                  <a:lnTo>
                    <a:pt x="424" y="272"/>
                  </a:lnTo>
                  <a:lnTo>
                    <a:pt x="437" y="280"/>
                  </a:lnTo>
                  <a:lnTo>
                    <a:pt x="437" y="280"/>
                  </a:lnTo>
                  <a:lnTo>
                    <a:pt x="450" y="288"/>
                  </a:lnTo>
                  <a:lnTo>
                    <a:pt x="465" y="298"/>
                  </a:lnTo>
                  <a:lnTo>
                    <a:pt x="480" y="310"/>
                  </a:lnTo>
                  <a:lnTo>
                    <a:pt x="495" y="323"/>
                  </a:lnTo>
                  <a:lnTo>
                    <a:pt x="509" y="336"/>
                  </a:lnTo>
                  <a:lnTo>
                    <a:pt x="522" y="350"/>
                  </a:lnTo>
                  <a:lnTo>
                    <a:pt x="532" y="362"/>
                  </a:lnTo>
                  <a:lnTo>
                    <a:pt x="541" y="374"/>
                  </a:lnTo>
                  <a:lnTo>
                    <a:pt x="541" y="374"/>
                  </a:lnTo>
                  <a:lnTo>
                    <a:pt x="557" y="408"/>
                  </a:lnTo>
                  <a:lnTo>
                    <a:pt x="579" y="457"/>
                  </a:lnTo>
                  <a:lnTo>
                    <a:pt x="600" y="506"/>
                  </a:lnTo>
                  <a:lnTo>
                    <a:pt x="613" y="541"/>
                  </a:lnTo>
                  <a:lnTo>
                    <a:pt x="613" y="541"/>
                  </a:lnTo>
                  <a:lnTo>
                    <a:pt x="674" y="741"/>
                  </a:lnTo>
                  <a:lnTo>
                    <a:pt x="674" y="741"/>
                  </a:lnTo>
                  <a:lnTo>
                    <a:pt x="680" y="762"/>
                  </a:lnTo>
                  <a:lnTo>
                    <a:pt x="682" y="773"/>
                  </a:lnTo>
                  <a:lnTo>
                    <a:pt x="684" y="785"/>
                  </a:lnTo>
                  <a:lnTo>
                    <a:pt x="685" y="796"/>
                  </a:lnTo>
                  <a:lnTo>
                    <a:pt x="684" y="808"/>
                  </a:lnTo>
                  <a:lnTo>
                    <a:pt x="682" y="820"/>
                  </a:lnTo>
                  <a:lnTo>
                    <a:pt x="679" y="832"/>
                  </a:lnTo>
                  <a:lnTo>
                    <a:pt x="679" y="832"/>
                  </a:lnTo>
                  <a:lnTo>
                    <a:pt x="675" y="844"/>
                  </a:lnTo>
                  <a:lnTo>
                    <a:pt x="671" y="856"/>
                  </a:lnTo>
                  <a:lnTo>
                    <a:pt x="667" y="879"/>
                  </a:lnTo>
                  <a:lnTo>
                    <a:pt x="667" y="896"/>
                  </a:lnTo>
                  <a:lnTo>
                    <a:pt x="667" y="903"/>
                  </a:lnTo>
                  <a:lnTo>
                    <a:pt x="667" y="903"/>
                  </a:lnTo>
                  <a:lnTo>
                    <a:pt x="674" y="903"/>
                  </a:lnTo>
                  <a:lnTo>
                    <a:pt x="681" y="904"/>
                  </a:lnTo>
                  <a:lnTo>
                    <a:pt x="690" y="908"/>
                  </a:lnTo>
                  <a:lnTo>
                    <a:pt x="699" y="913"/>
                  </a:lnTo>
                  <a:lnTo>
                    <a:pt x="703" y="916"/>
                  </a:lnTo>
                  <a:lnTo>
                    <a:pt x="706" y="922"/>
                  </a:lnTo>
                  <a:lnTo>
                    <a:pt x="710" y="927"/>
                  </a:lnTo>
                  <a:lnTo>
                    <a:pt x="713" y="933"/>
                  </a:lnTo>
                  <a:lnTo>
                    <a:pt x="715" y="941"/>
                  </a:lnTo>
                  <a:lnTo>
                    <a:pt x="717" y="949"/>
                  </a:lnTo>
                  <a:lnTo>
                    <a:pt x="717" y="949"/>
                  </a:lnTo>
                  <a:lnTo>
                    <a:pt x="718" y="966"/>
                  </a:lnTo>
                  <a:lnTo>
                    <a:pt x="720" y="978"/>
                  </a:lnTo>
                  <a:lnTo>
                    <a:pt x="723" y="989"/>
                  </a:lnTo>
                  <a:lnTo>
                    <a:pt x="724" y="997"/>
                  </a:lnTo>
                  <a:lnTo>
                    <a:pt x="724" y="1000"/>
                  </a:lnTo>
                  <a:lnTo>
                    <a:pt x="723" y="1004"/>
                  </a:lnTo>
                  <a:lnTo>
                    <a:pt x="720" y="1008"/>
                  </a:lnTo>
                  <a:lnTo>
                    <a:pt x="717" y="1010"/>
                  </a:lnTo>
                  <a:lnTo>
                    <a:pt x="706" y="1016"/>
                  </a:lnTo>
                  <a:lnTo>
                    <a:pt x="690" y="1024"/>
                  </a:lnTo>
                  <a:lnTo>
                    <a:pt x="690" y="1024"/>
                  </a:lnTo>
                  <a:lnTo>
                    <a:pt x="680" y="1028"/>
                  </a:lnTo>
                  <a:lnTo>
                    <a:pt x="668" y="1032"/>
                  </a:lnTo>
                  <a:lnTo>
                    <a:pt x="643" y="1037"/>
                  </a:lnTo>
                  <a:lnTo>
                    <a:pt x="617" y="1041"/>
                  </a:lnTo>
                  <a:lnTo>
                    <a:pt x="590" y="1043"/>
                  </a:lnTo>
                  <a:lnTo>
                    <a:pt x="565" y="1043"/>
                  </a:lnTo>
                  <a:lnTo>
                    <a:pt x="543" y="1043"/>
                  </a:lnTo>
                  <a:lnTo>
                    <a:pt x="525" y="1041"/>
                  </a:lnTo>
                  <a:lnTo>
                    <a:pt x="514" y="1038"/>
                  </a:lnTo>
                  <a:lnTo>
                    <a:pt x="514" y="1038"/>
                  </a:lnTo>
                  <a:lnTo>
                    <a:pt x="498" y="1032"/>
                  </a:lnTo>
                  <a:lnTo>
                    <a:pt x="482" y="1023"/>
                  </a:lnTo>
                  <a:lnTo>
                    <a:pt x="465" y="1013"/>
                  </a:lnTo>
                  <a:lnTo>
                    <a:pt x="465" y="1013"/>
                  </a:lnTo>
                  <a:lnTo>
                    <a:pt x="466" y="1015"/>
                  </a:lnTo>
                  <a:lnTo>
                    <a:pt x="466" y="1020"/>
                  </a:lnTo>
                  <a:lnTo>
                    <a:pt x="465" y="1024"/>
                  </a:lnTo>
                  <a:lnTo>
                    <a:pt x="463" y="1027"/>
                  </a:lnTo>
                  <a:lnTo>
                    <a:pt x="461" y="1029"/>
                  </a:lnTo>
                  <a:lnTo>
                    <a:pt x="456" y="1032"/>
                  </a:lnTo>
                  <a:lnTo>
                    <a:pt x="456" y="1032"/>
                  </a:lnTo>
                  <a:lnTo>
                    <a:pt x="434" y="1035"/>
                  </a:lnTo>
                  <a:lnTo>
                    <a:pt x="425" y="1037"/>
                  </a:lnTo>
                  <a:lnTo>
                    <a:pt x="425" y="1037"/>
                  </a:lnTo>
                  <a:lnTo>
                    <a:pt x="417" y="1038"/>
                  </a:lnTo>
                  <a:lnTo>
                    <a:pt x="409" y="1039"/>
                  </a:lnTo>
                  <a:lnTo>
                    <a:pt x="404" y="1038"/>
                  </a:lnTo>
                  <a:lnTo>
                    <a:pt x="404" y="1038"/>
                  </a:lnTo>
                  <a:lnTo>
                    <a:pt x="399" y="1035"/>
                  </a:lnTo>
                  <a:lnTo>
                    <a:pt x="390" y="1032"/>
                  </a:lnTo>
                  <a:lnTo>
                    <a:pt x="380" y="1024"/>
                  </a:lnTo>
                  <a:lnTo>
                    <a:pt x="365" y="1029"/>
                  </a:lnTo>
                  <a:lnTo>
                    <a:pt x="357" y="1024"/>
                  </a:lnTo>
                  <a:lnTo>
                    <a:pt x="357" y="1024"/>
                  </a:lnTo>
                  <a:lnTo>
                    <a:pt x="341" y="1010"/>
                  </a:lnTo>
                  <a:lnTo>
                    <a:pt x="341" y="1010"/>
                  </a:lnTo>
                  <a:lnTo>
                    <a:pt x="338" y="1008"/>
                  </a:lnTo>
                  <a:lnTo>
                    <a:pt x="337" y="1004"/>
                  </a:lnTo>
                  <a:lnTo>
                    <a:pt x="337" y="995"/>
                  </a:lnTo>
                  <a:lnTo>
                    <a:pt x="337" y="987"/>
                  </a:lnTo>
                  <a:lnTo>
                    <a:pt x="337" y="985"/>
                  </a:lnTo>
                  <a:lnTo>
                    <a:pt x="336" y="985"/>
                  </a:lnTo>
                  <a:lnTo>
                    <a:pt x="336" y="985"/>
                  </a:lnTo>
                  <a:lnTo>
                    <a:pt x="331" y="985"/>
                  </a:lnTo>
                  <a:lnTo>
                    <a:pt x="322" y="984"/>
                  </a:lnTo>
                  <a:lnTo>
                    <a:pt x="310" y="982"/>
                  </a:lnTo>
                  <a:lnTo>
                    <a:pt x="310" y="982"/>
                  </a:lnTo>
                  <a:lnTo>
                    <a:pt x="305" y="976"/>
                  </a:lnTo>
                  <a:lnTo>
                    <a:pt x="301" y="973"/>
                  </a:lnTo>
                  <a:lnTo>
                    <a:pt x="300" y="973"/>
                  </a:lnTo>
                  <a:lnTo>
                    <a:pt x="299" y="975"/>
                  </a:lnTo>
                  <a:lnTo>
                    <a:pt x="299" y="975"/>
                  </a:lnTo>
                  <a:lnTo>
                    <a:pt x="295" y="982"/>
                  </a:lnTo>
                  <a:lnTo>
                    <a:pt x="294" y="985"/>
                  </a:lnTo>
                  <a:lnTo>
                    <a:pt x="280" y="971"/>
                  </a:lnTo>
                  <a:lnTo>
                    <a:pt x="272" y="972"/>
                  </a:lnTo>
                  <a:lnTo>
                    <a:pt x="261" y="972"/>
                  </a:lnTo>
                  <a:lnTo>
                    <a:pt x="252" y="971"/>
                  </a:lnTo>
                  <a:lnTo>
                    <a:pt x="236" y="977"/>
                  </a:lnTo>
                  <a:lnTo>
                    <a:pt x="233" y="971"/>
                  </a:lnTo>
                  <a:lnTo>
                    <a:pt x="233" y="971"/>
                  </a:lnTo>
                  <a:lnTo>
                    <a:pt x="232" y="972"/>
                  </a:lnTo>
                  <a:lnTo>
                    <a:pt x="229" y="977"/>
                  </a:lnTo>
                  <a:lnTo>
                    <a:pt x="223" y="985"/>
                  </a:lnTo>
                  <a:lnTo>
                    <a:pt x="218" y="987"/>
                  </a:lnTo>
                  <a:lnTo>
                    <a:pt x="212" y="991"/>
                  </a:lnTo>
                  <a:lnTo>
                    <a:pt x="212" y="991"/>
                  </a:lnTo>
                  <a:lnTo>
                    <a:pt x="204" y="994"/>
                  </a:lnTo>
                  <a:lnTo>
                    <a:pt x="195" y="995"/>
                  </a:lnTo>
                  <a:lnTo>
                    <a:pt x="186" y="996"/>
                  </a:lnTo>
                  <a:lnTo>
                    <a:pt x="179" y="995"/>
                  </a:lnTo>
                  <a:lnTo>
                    <a:pt x="165" y="992"/>
                  </a:lnTo>
                  <a:lnTo>
                    <a:pt x="160" y="991"/>
                  </a:lnTo>
                  <a:lnTo>
                    <a:pt x="160" y="991"/>
                  </a:lnTo>
                  <a:lnTo>
                    <a:pt x="155" y="994"/>
                  </a:lnTo>
                  <a:lnTo>
                    <a:pt x="143" y="996"/>
                  </a:lnTo>
                  <a:lnTo>
                    <a:pt x="136" y="996"/>
                  </a:lnTo>
                  <a:lnTo>
                    <a:pt x="129" y="995"/>
                  </a:lnTo>
                  <a:lnTo>
                    <a:pt x="123" y="992"/>
                  </a:lnTo>
                  <a:lnTo>
                    <a:pt x="120" y="990"/>
                  </a:lnTo>
                  <a:lnTo>
                    <a:pt x="118" y="987"/>
                  </a:lnTo>
                  <a:lnTo>
                    <a:pt x="118" y="987"/>
                  </a:lnTo>
                  <a:lnTo>
                    <a:pt x="115" y="980"/>
                  </a:lnTo>
                  <a:lnTo>
                    <a:pt x="113" y="973"/>
                  </a:lnTo>
                  <a:lnTo>
                    <a:pt x="114" y="966"/>
                  </a:lnTo>
                  <a:lnTo>
                    <a:pt x="114" y="961"/>
                  </a:lnTo>
                  <a:lnTo>
                    <a:pt x="117" y="954"/>
                  </a:lnTo>
                  <a:lnTo>
                    <a:pt x="119" y="951"/>
                  </a:lnTo>
                  <a:lnTo>
                    <a:pt x="122" y="947"/>
                  </a:lnTo>
                  <a:lnTo>
                    <a:pt x="124" y="944"/>
                  </a:lnTo>
                  <a:lnTo>
                    <a:pt x="124" y="944"/>
                  </a:lnTo>
                  <a:lnTo>
                    <a:pt x="138" y="937"/>
                  </a:lnTo>
                  <a:lnTo>
                    <a:pt x="146" y="933"/>
                  </a:lnTo>
                  <a:lnTo>
                    <a:pt x="146" y="933"/>
                  </a:lnTo>
                  <a:lnTo>
                    <a:pt x="147" y="919"/>
                  </a:lnTo>
                  <a:lnTo>
                    <a:pt x="148" y="886"/>
                  </a:lnTo>
                  <a:lnTo>
                    <a:pt x="148" y="867"/>
                  </a:lnTo>
                  <a:lnTo>
                    <a:pt x="147" y="848"/>
                  </a:lnTo>
                  <a:lnTo>
                    <a:pt x="144" y="832"/>
                  </a:lnTo>
                  <a:lnTo>
                    <a:pt x="143" y="825"/>
                  </a:lnTo>
                  <a:lnTo>
                    <a:pt x="141" y="820"/>
                  </a:lnTo>
                  <a:lnTo>
                    <a:pt x="141" y="820"/>
                  </a:lnTo>
                  <a:lnTo>
                    <a:pt x="134" y="801"/>
                  </a:lnTo>
                  <a:lnTo>
                    <a:pt x="126" y="768"/>
                  </a:lnTo>
                  <a:lnTo>
                    <a:pt x="103" y="675"/>
                  </a:lnTo>
                  <a:lnTo>
                    <a:pt x="91" y="625"/>
                  </a:lnTo>
                  <a:lnTo>
                    <a:pt x="82" y="580"/>
                  </a:lnTo>
                  <a:lnTo>
                    <a:pt x="76" y="543"/>
                  </a:lnTo>
                  <a:lnTo>
                    <a:pt x="74" y="529"/>
                  </a:lnTo>
                  <a:lnTo>
                    <a:pt x="74" y="519"/>
                  </a:lnTo>
                  <a:lnTo>
                    <a:pt x="74" y="519"/>
                  </a:lnTo>
                  <a:lnTo>
                    <a:pt x="72" y="429"/>
                  </a:lnTo>
                  <a:lnTo>
                    <a:pt x="71" y="367"/>
                  </a:lnTo>
                  <a:lnTo>
                    <a:pt x="71" y="367"/>
                  </a:lnTo>
                  <a:lnTo>
                    <a:pt x="63" y="360"/>
                  </a:lnTo>
                  <a:lnTo>
                    <a:pt x="56" y="351"/>
                  </a:lnTo>
                  <a:lnTo>
                    <a:pt x="47" y="339"/>
                  </a:lnTo>
                  <a:lnTo>
                    <a:pt x="37" y="326"/>
                  </a:lnTo>
                  <a:lnTo>
                    <a:pt x="28" y="310"/>
                  </a:lnTo>
                  <a:lnTo>
                    <a:pt x="22" y="293"/>
                  </a:lnTo>
                  <a:lnTo>
                    <a:pt x="19" y="284"/>
                  </a:lnTo>
                  <a:lnTo>
                    <a:pt x="17" y="276"/>
                  </a:lnTo>
                  <a:lnTo>
                    <a:pt x="17" y="276"/>
                  </a:lnTo>
                  <a:lnTo>
                    <a:pt x="15" y="258"/>
                  </a:lnTo>
                  <a:lnTo>
                    <a:pt x="15" y="242"/>
                  </a:lnTo>
                  <a:lnTo>
                    <a:pt x="17" y="227"/>
                  </a:lnTo>
                  <a:lnTo>
                    <a:pt x="18" y="213"/>
                  </a:lnTo>
                  <a:lnTo>
                    <a:pt x="22" y="194"/>
                  </a:lnTo>
                  <a:lnTo>
                    <a:pt x="24" y="186"/>
                  </a:lnTo>
                  <a:lnTo>
                    <a:pt x="24" y="186"/>
                  </a:lnTo>
                  <a:lnTo>
                    <a:pt x="18" y="162"/>
                  </a:lnTo>
                  <a:lnTo>
                    <a:pt x="12" y="136"/>
                  </a:lnTo>
                  <a:lnTo>
                    <a:pt x="7" y="107"/>
                  </a:lnTo>
                  <a:lnTo>
                    <a:pt x="1" y="76"/>
                  </a:lnTo>
                  <a:lnTo>
                    <a:pt x="0" y="61"/>
                  </a:lnTo>
                  <a:lnTo>
                    <a:pt x="0" y="48"/>
                  </a:lnTo>
                  <a:lnTo>
                    <a:pt x="0" y="37"/>
                  </a:lnTo>
                  <a:lnTo>
                    <a:pt x="3" y="27"/>
                  </a:lnTo>
                  <a:lnTo>
                    <a:pt x="5" y="19"/>
                  </a:lnTo>
                  <a:lnTo>
                    <a:pt x="8" y="17"/>
                  </a:lnTo>
                  <a:lnTo>
                    <a:pt x="10" y="15"/>
                  </a:lnTo>
                  <a:lnTo>
                    <a:pt x="10" y="15"/>
                  </a:lnTo>
                  <a:lnTo>
                    <a:pt x="15" y="13"/>
                  </a:lnTo>
                  <a:lnTo>
                    <a:pt x="23" y="14"/>
                  </a:lnTo>
                  <a:lnTo>
                    <a:pt x="32" y="15"/>
                  </a:lnTo>
                  <a:lnTo>
                    <a:pt x="41" y="21"/>
                  </a:lnTo>
                  <a:lnTo>
                    <a:pt x="60" y="32"/>
                  </a:lnTo>
                  <a:lnTo>
                    <a:pt x="80" y="46"/>
                  </a:lnTo>
                  <a:lnTo>
                    <a:pt x="99" y="61"/>
                  </a:lnTo>
                  <a:lnTo>
                    <a:pt x="115" y="74"/>
                  </a:lnTo>
                  <a:lnTo>
                    <a:pt x="129" y="88"/>
                  </a:lnTo>
                  <a:lnTo>
                    <a:pt x="129" y="88"/>
                  </a:lnTo>
                  <a:close/>
                </a:path>
              </a:pathLst>
            </a:custGeom>
            <a:solidFill>
              <a:schemeClr val="tx1"/>
            </a:solidFill>
            <a:ln w="7938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4" name="&quot;禁止&quot;マーク 123">
              <a:extLst>
                <a:ext uri="{FF2B5EF4-FFF2-40B4-BE49-F238E27FC236}">
                  <a16:creationId xmlns:a16="http://schemas.microsoft.com/office/drawing/2014/main" id="{277BF47D-0349-4565-9E7D-C0C92C8DA185}"/>
                </a:ext>
              </a:extLst>
            </p:cNvPr>
            <p:cNvSpPr/>
            <p:nvPr/>
          </p:nvSpPr>
          <p:spPr bwMode="auto">
            <a:xfrm>
              <a:off x="2900271" y="2210715"/>
              <a:ext cx="1556264" cy="1556262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125" name="フリーフォーム: 図形 124">
              <a:extLst>
                <a:ext uri="{FF2B5EF4-FFF2-40B4-BE49-F238E27FC236}">
                  <a16:creationId xmlns:a16="http://schemas.microsoft.com/office/drawing/2014/main" id="{105B3828-AC5C-4A83-82C8-130464B930ED}"/>
                </a:ext>
              </a:extLst>
            </p:cNvPr>
            <p:cNvSpPr/>
            <p:nvPr/>
          </p:nvSpPr>
          <p:spPr bwMode="auto">
            <a:xfrm>
              <a:off x="3076027" y="3186991"/>
              <a:ext cx="475456" cy="265276"/>
            </a:xfrm>
            <a:custGeom>
              <a:avLst/>
              <a:gdLst>
                <a:gd name="connsiteX0" fmla="*/ 368952 w 737456"/>
                <a:gd name="connsiteY0" fmla="*/ 0 h 593253"/>
                <a:gd name="connsiteX1" fmla="*/ 533550 w 737456"/>
                <a:gd name="connsiteY1" fmla="*/ 111854 h 593253"/>
                <a:gd name="connsiteX2" fmla="*/ 604182 w 737456"/>
                <a:gd name="connsiteY2" fmla="*/ 205177 h 593253"/>
                <a:gd name="connsiteX3" fmla="*/ 629458 w 737456"/>
                <a:gd name="connsiteY3" fmla="*/ 212581 h 593253"/>
                <a:gd name="connsiteX4" fmla="*/ 737456 w 737456"/>
                <a:gd name="connsiteY4" fmla="*/ 305145 h 593253"/>
                <a:gd name="connsiteX5" fmla="*/ 736871 w 737456"/>
                <a:gd name="connsiteY5" fmla="*/ 307206 h 593253"/>
                <a:gd name="connsiteX6" fmla="*/ 737456 w 737456"/>
                <a:gd name="connsiteY6" fmla="*/ 307206 h 593253"/>
                <a:gd name="connsiteX7" fmla="*/ 737456 w 737456"/>
                <a:gd name="connsiteY7" fmla="*/ 462155 h 593253"/>
                <a:gd name="connsiteX8" fmla="*/ 737402 w 737456"/>
                <a:gd name="connsiteY8" fmla="*/ 462155 h 593253"/>
                <a:gd name="connsiteX9" fmla="*/ 737456 w 737456"/>
                <a:gd name="connsiteY9" fmla="*/ 462347 h 593253"/>
                <a:gd name="connsiteX10" fmla="*/ 368728 w 737456"/>
                <a:gd name="connsiteY10" fmla="*/ 593253 h 593253"/>
                <a:gd name="connsiteX11" fmla="*/ 0 w 737456"/>
                <a:gd name="connsiteY11" fmla="*/ 462347 h 593253"/>
                <a:gd name="connsiteX12" fmla="*/ 813 w 737456"/>
                <a:gd name="connsiteY12" fmla="*/ 459485 h 593253"/>
                <a:gd name="connsiteX13" fmla="*/ 813 w 737456"/>
                <a:gd name="connsiteY13" fmla="*/ 308007 h 593253"/>
                <a:gd name="connsiteX14" fmla="*/ 0 w 737456"/>
                <a:gd name="connsiteY14" fmla="*/ 305145 h 593253"/>
                <a:gd name="connsiteX15" fmla="*/ 107998 w 737456"/>
                <a:gd name="connsiteY15" fmla="*/ 212581 h 593253"/>
                <a:gd name="connsiteX16" fmla="*/ 133980 w 737456"/>
                <a:gd name="connsiteY16" fmla="*/ 204970 h 593253"/>
                <a:gd name="connsiteX17" fmla="*/ 204354 w 737456"/>
                <a:gd name="connsiteY17" fmla="*/ 112184 h 593253"/>
                <a:gd name="connsiteX18" fmla="*/ 368952 w 737456"/>
                <a:gd name="connsiteY18" fmla="*/ 0 h 5932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737456" h="593253">
                  <a:moveTo>
                    <a:pt x="368952" y="0"/>
                  </a:moveTo>
                  <a:cubicBezTo>
                    <a:pt x="430962" y="-220"/>
                    <a:pt x="483446" y="49566"/>
                    <a:pt x="533550" y="111854"/>
                  </a:cubicBezTo>
                  <a:lnTo>
                    <a:pt x="604182" y="205177"/>
                  </a:lnTo>
                  <a:lnTo>
                    <a:pt x="629458" y="212581"/>
                  </a:lnTo>
                  <a:cubicBezTo>
                    <a:pt x="696185" y="236270"/>
                    <a:pt x="737456" y="268997"/>
                    <a:pt x="737456" y="305145"/>
                  </a:cubicBezTo>
                  <a:lnTo>
                    <a:pt x="736871" y="307206"/>
                  </a:lnTo>
                  <a:lnTo>
                    <a:pt x="737456" y="307206"/>
                  </a:lnTo>
                  <a:lnTo>
                    <a:pt x="737456" y="462155"/>
                  </a:lnTo>
                  <a:lnTo>
                    <a:pt x="737402" y="462155"/>
                  </a:lnTo>
                  <a:lnTo>
                    <a:pt x="737456" y="462347"/>
                  </a:lnTo>
                  <a:cubicBezTo>
                    <a:pt x="737456" y="534644"/>
                    <a:pt x="572371" y="593253"/>
                    <a:pt x="368728" y="593253"/>
                  </a:cubicBezTo>
                  <a:cubicBezTo>
                    <a:pt x="165085" y="593253"/>
                    <a:pt x="0" y="534644"/>
                    <a:pt x="0" y="462347"/>
                  </a:cubicBezTo>
                  <a:lnTo>
                    <a:pt x="813" y="459485"/>
                  </a:lnTo>
                  <a:lnTo>
                    <a:pt x="813" y="308007"/>
                  </a:lnTo>
                  <a:lnTo>
                    <a:pt x="0" y="305145"/>
                  </a:lnTo>
                  <a:cubicBezTo>
                    <a:pt x="0" y="268997"/>
                    <a:pt x="41271" y="236270"/>
                    <a:pt x="107998" y="212581"/>
                  </a:cubicBezTo>
                  <a:lnTo>
                    <a:pt x="133980" y="204970"/>
                  </a:lnTo>
                  <a:lnTo>
                    <a:pt x="204354" y="112184"/>
                  </a:lnTo>
                  <a:cubicBezTo>
                    <a:pt x="254458" y="50006"/>
                    <a:pt x="306943" y="220"/>
                    <a:pt x="368952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0425531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テキスト ボックス 42"/>
          <p:cNvSpPr txBox="1"/>
          <p:nvPr/>
        </p:nvSpPr>
        <p:spPr>
          <a:xfrm>
            <a:off x="0" y="622043"/>
            <a:ext cx="6858000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お願い</a:t>
            </a:r>
            <a:endParaRPr kumimoji="1" lang="en-US" altLang="ja-JP" sz="48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277D97E1-EA3B-48F0-9A17-34F87F6CA913}"/>
              </a:ext>
            </a:extLst>
          </p:cNvPr>
          <p:cNvSpPr txBox="1"/>
          <p:nvPr/>
        </p:nvSpPr>
        <p:spPr>
          <a:xfrm>
            <a:off x="0" y="5982283"/>
            <a:ext cx="6858000" cy="3416320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7200" dirty="0">
                <a:ln w="19050"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ネコにエサを</a:t>
            </a:r>
            <a:endParaRPr lang="en-US" altLang="ja-JP" sz="7200" dirty="0">
              <a:ln w="1905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  <a:p>
            <a:r>
              <a:rPr lang="ja-JP" altLang="en-US" sz="7200" dirty="0">
                <a:ln w="19050">
                  <a:solidFill>
                    <a:schemeClr val="tx1"/>
                  </a:solidFill>
                </a:ln>
              </a:rPr>
              <a:t>与えないで</a:t>
            </a:r>
            <a:endParaRPr lang="en-US" altLang="ja-JP" sz="7200" dirty="0">
              <a:ln w="19050">
                <a:solidFill>
                  <a:schemeClr val="tx1"/>
                </a:solidFill>
              </a:ln>
            </a:endParaRPr>
          </a:p>
          <a:p>
            <a:r>
              <a:rPr lang="ja-JP" altLang="en-US" sz="7200" dirty="0">
                <a:ln w="19050">
                  <a:solidFill>
                    <a:schemeClr val="tx1"/>
                  </a:solidFill>
                </a:ln>
              </a:rPr>
              <a:t>下さい</a:t>
            </a:r>
            <a:endParaRPr lang="en-US" altLang="ja-JP" sz="8000" dirty="0">
              <a:ln w="19050">
                <a:solidFill>
                  <a:schemeClr val="tx1"/>
                </a:solidFill>
              </a:ln>
            </a:endParaRPr>
          </a:p>
        </p:txBody>
      </p:sp>
      <p:grpSp>
        <p:nvGrpSpPr>
          <p:cNvPr id="122" name="グループ化 121">
            <a:extLst>
              <a:ext uri="{FF2B5EF4-FFF2-40B4-BE49-F238E27FC236}">
                <a16:creationId xmlns:a16="http://schemas.microsoft.com/office/drawing/2014/main" id="{2C1B1DAC-B6B1-4F74-A350-396A5D471003}"/>
              </a:ext>
            </a:extLst>
          </p:cNvPr>
          <p:cNvGrpSpPr/>
          <p:nvPr/>
        </p:nvGrpSpPr>
        <p:grpSpPr>
          <a:xfrm>
            <a:off x="1515979" y="1804643"/>
            <a:ext cx="3826042" cy="3826036"/>
            <a:chOff x="2864309" y="2169689"/>
            <a:chExt cx="1629386" cy="1629384"/>
          </a:xfrm>
        </p:grpSpPr>
        <p:grpSp>
          <p:nvGrpSpPr>
            <p:cNvPr id="123" name="グループ化 122">
              <a:extLst>
                <a:ext uri="{FF2B5EF4-FFF2-40B4-BE49-F238E27FC236}">
                  <a16:creationId xmlns:a16="http://schemas.microsoft.com/office/drawing/2014/main" id="{7D590B94-871D-473E-A831-2A0B833EBEDE}"/>
                </a:ext>
              </a:extLst>
            </p:cNvPr>
            <p:cNvGrpSpPr/>
            <p:nvPr/>
          </p:nvGrpSpPr>
          <p:grpSpPr>
            <a:xfrm>
              <a:off x="2864309" y="2169689"/>
              <a:ext cx="1629386" cy="1629384"/>
              <a:chOff x="5037175" y="2753925"/>
              <a:chExt cx="1629386" cy="1629384"/>
            </a:xfrm>
          </p:grpSpPr>
          <p:sp>
            <p:nvSpPr>
              <p:cNvPr id="127" name="楕円 126">
                <a:extLst>
                  <a:ext uri="{FF2B5EF4-FFF2-40B4-BE49-F238E27FC236}">
                    <a16:creationId xmlns:a16="http://schemas.microsoft.com/office/drawing/2014/main" id="{EE37326F-58DB-4ACB-BAD7-7FF1C3F2EF4E}"/>
                  </a:ext>
                </a:extLst>
              </p:cNvPr>
              <p:cNvSpPr/>
              <p:nvPr/>
            </p:nvSpPr>
            <p:spPr bwMode="auto">
              <a:xfrm>
                <a:off x="5037175" y="2753925"/>
                <a:ext cx="1629386" cy="1629384"/>
              </a:xfrm>
              <a:prstGeom prst="ellips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8" name="楕円 127">
                <a:extLst>
                  <a:ext uri="{FF2B5EF4-FFF2-40B4-BE49-F238E27FC236}">
                    <a16:creationId xmlns:a16="http://schemas.microsoft.com/office/drawing/2014/main" id="{3A74A15F-2DF2-4859-A5A7-E54C326F8E39}"/>
                  </a:ext>
                </a:extLst>
              </p:cNvPr>
              <p:cNvSpPr/>
              <p:nvPr/>
            </p:nvSpPr>
            <p:spPr bwMode="auto">
              <a:xfrm>
                <a:off x="5147359" y="2864739"/>
                <a:ext cx="1409016" cy="1409016"/>
              </a:xfrm>
              <a:prstGeom prst="ellipse">
                <a:avLst/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4" name="Freeform 13">
              <a:extLst>
                <a:ext uri="{FF2B5EF4-FFF2-40B4-BE49-F238E27FC236}">
                  <a16:creationId xmlns:a16="http://schemas.microsoft.com/office/drawing/2014/main" id="{10E6B6EB-2706-40ED-AE2D-041C3BC8E320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2242" y="2334007"/>
              <a:ext cx="760091" cy="1094993"/>
            </a:xfrm>
            <a:custGeom>
              <a:avLst/>
              <a:gdLst>
                <a:gd name="T0" fmla="*/ 169 w 724"/>
                <a:gd name="T1" fmla="*/ 83 h 1043"/>
                <a:gd name="T2" fmla="*/ 217 w 724"/>
                <a:gd name="T3" fmla="*/ 81 h 1043"/>
                <a:gd name="T4" fmla="*/ 256 w 724"/>
                <a:gd name="T5" fmla="*/ 66 h 1043"/>
                <a:gd name="T6" fmla="*/ 309 w 724"/>
                <a:gd name="T7" fmla="*/ 18 h 1043"/>
                <a:gd name="T8" fmla="*/ 342 w 724"/>
                <a:gd name="T9" fmla="*/ 0 h 1043"/>
                <a:gd name="T10" fmla="*/ 351 w 724"/>
                <a:gd name="T11" fmla="*/ 7 h 1043"/>
                <a:gd name="T12" fmla="*/ 352 w 724"/>
                <a:gd name="T13" fmla="*/ 43 h 1043"/>
                <a:gd name="T14" fmla="*/ 341 w 724"/>
                <a:gd name="T15" fmla="*/ 107 h 1043"/>
                <a:gd name="T16" fmla="*/ 343 w 724"/>
                <a:gd name="T17" fmla="*/ 195 h 1043"/>
                <a:gd name="T18" fmla="*/ 366 w 724"/>
                <a:gd name="T19" fmla="*/ 228 h 1043"/>
                <a:gd name="T20" fmla="*/ 424 w 724"/>
                <a:gd name="T21" fmla="*/ 272 h 1043"/>
                <a:gd name="T22" fmla="*/ 465 w 724"/>
                <a:gd name="T23" fmla="*/ 298 h 1043"/>
                <a:gd name="T24" fmla="*/ 522 w 724"/>
                <a:gd name="T25" fmla="*/ 350 h 1043"/>
                <a:gd name="T26" fmla="*/ 557 w 724"/>
                <a:gd name="T27" fmla="*/ 408 h 1043"/>
                <a:gd name="T28" fmla="*/ 613 w 724"/>
                <a:gd name="T29" fmla="*/ 541 h 1043"/>
                <a:gd name="T30" fmla="*/ 682 w 724"/>
                <a:gd name="T31" fmla="*/ 773 h 1043"/>
                <a:gd name="T32" fmla="*/ 682 w 724"/>
                <a:gd name="T33" fmla="*/ 820 h 1043"/>
                <a:gd name="T34" fmla="*/ 671 w 724"/>
                <a:gd name="T35" fmla="*/ 856 h 1043"/>
                <a:gd name="T36" fmla="*/ 667 w 724"/>
                <a:gd name="T37" fmla="*/ 903 h 1043"/>
                <a:gd name="T38" fmla="*/ 699 w 724"/>
                <a:gd name="T39" fmla="*/ 913 h 1043"/>
                <a:gd name="T40" fmla="*/ 713 w 724"/>
                <a:gd name="T41" fmla="*/ 933 h 1043"/>
                <a:gd name="T42" fmla="*/ 718 w 724"/>
                <a:gd name="T43" fmla="*/ 966 h 1043"/>
                <a:gd name="T44" fmla="*/ 724 w 724"/>
                <a:gd name="T45" fmla="*/ 1000 h 1043"/>
                <a:gd name="T46" fmla="*/ 706 w 724"/>
                <a:gd name="T47" fmla="*/ 1016 h 1043"/>
                <a:gd name="T48" fmla="*/ 668 w 724"/>
                <a:gd name="T49" fmla="*/ 1032 h 1043"/>
                <a:gd name="T50" fmla="*/ 565 w 724"/>
                <a:gd name="T51" fmla="*/ 1043 h 1043"/>
                <a:gd name="T52" fmla="*/ 514 w 724"/>
                <a:gd name="T53" fmla="*/ 1038 h 1043"/>
                <a:gd name="T54" fmla="*/ 465 w 724"/>
                <a:gd name="T55" fmla="*/ 1013 h 1043"/>
                <a:gd name="T56" fmla="*/ 463 w 724"/>
                <a:gd name="T57" fmla="*/ 1027 h 1043"/>
                <a:gd name="T58" fmla="*/ 434 w 724"/>
                <a:gd name="T59" fmla="*/ 1035 h 1043"/>
                <a:gd name="T60" fmla="*/ 409 w 724"/>
                <a:gd name="T61" fmla="*/ 1039 h 1043"/>
                <a:gd name="T62" fmla="*/ 390 w 724"/>
                <a:gd name="T63" fmla="*/ 1032 h 1043"/>
                <a:gd name="T64" fmla="*/ 357 w 724"/>
                <a:gd name="T65" fmla="*/ 1024 h 1043"/>
                <a:gd name="T66" fmla="*/ 337 w 724"/>
                <a:gd name="T67" fmla="*/ 1004 h 1043"/>
                <a:gd name="T68" fmla="*/ 336 w 724"/>
                <a:gd name="T69" fmla="*/ 985 h 1043"/>
                <a:gd name="T70" fmla="*/ 310 w 724"/>
                <a:gd name="T71" fmla="*/ 982 h 1043"/>
                <a:gd name="T72" fmla="*/ 300 w 724"/>
                <a:gd name="T73" fmla="*/ 973 h 1043"/>
                <a:gd name="T74" fmla="*/ 294 w 724"/>
                <a:gd name="T75" fmla="*/ 985 h 1043"/>
                <a:gd name="T76" fmla="*/ 252 w 724"/>
                <a:gd name="T77" fmla="*/ 971 h 1043"/>
                <a:gd name="T78" fmla="*/ 232 w 724"/>
                <a:gd name="T79" fmla="*/ 972 h 1043"/>
                <a:gd name="T80" fmla="*/ 212 w 724"/>
                <a:gd name="T81" fmla="*/ 991 h 1043"/>
                <a:gd name="T82" fmla="*/ 186 w 724"/>
                <a:gd name="T83" fmla="*/ 996 h 1043"/>
                <a:gd name="T84" fmla="*/ 160 w 724"/>
                <a:gd name="T85" fmla="*/ 991 h 1043"/>
                <a:gd name="T86" fmla="*/ 129 w 724"/>
                <a:gd name="T87" fmla="*/ 995 h 1043"/>
                <a:gd name="T88" fmla="*/ 118 w 724"/>
                <a:gd name="T89" fmla="*/ 987 h 1043"/>
                <a:gd name="T90" fmla="*/ 114 w 724"/>
                <a:gd name="T91" fmla="*/ 961 h 1043"/>
                <a:gd name="T92" fmla="*/ 124 w 724"/>
                <a:gd name="T93" fmla="*/ 944 h 1043"/>
                <a:gd name="T94" fmla="*/ 146 w 724"/>
                <a:gd name="T95" fmla="*/ 933 h 1043"/>
                <a:gd name="T96" fmla="*/ 147 w 724"/>
                <a:gd name="T97" fmla="*/ 848 h 1043"/>
                <a:gd name="T98" fmla="*/ 141 w 724"/>
                <a:gd name="T99" fmla="*/ 820 h 1043"/>
                <a:gd name="T100" fmla="*/ 91 w 724"/>
                <a:gd name="T101" fmla="*/ 625 h 1043"/>
                <a:gd name="T102" fmla="*/ 74 w 724"/>
                <a:gd name="T103" fmla="*/ 519 h 1043"/>
                <a:gd name="T104" fmla="*/ 71 w 724"/>
                <a:gd name="T105" fmla="*/ 367 h 1043"/>
                <a:gd name="T106" fmla="*/ 37 w 724"/>
                <a:gd name="T107" fmla="*/ 326 h 1043"/>
                <a:gd name="T108" fmla="*/ 17 w 724"/>
                <a:gd name="T109" fmla="*/ 276 h 1043"/>
                <a:gd name="T110" fmla="*/ 17 w 724"/>
                <a:gd name="T111" fmla="*/ 227 h 1043"/>
                <a:gd name="T112" fmla="*/ 24 w 724"/>
                <a:gd name="T113" fmla="*/ 186 h 1043"/>
                <a:gd name="T114" fmla="*/ 1 w 724"/>
                <a:gd name="T115" fmla="*/ 76 h 1043"/>
                <a:gd name="T116" fmla="*/ 3 w 724"/>
                <a:gd name="T117" fmla="*/ 27 h 1043"/>
                <a:gd name="T118" fmla="*/ 10 w 724"/>
                <a:gd name="T119" fmla="*/ 15 h 1043"/>
                <a:gd name="T120" fmla="*/ 41 w 724"/>
                <a:gd name="T121" fmla="*/ 21 h 1043"/>
                <a:gd name="T122" fmla="*/ 115 w 724"/>
                <a:gd name="T123" fmla="*/ 74 h 10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24" h="1043">
                  <a:moveTo>
                    <a:pt x="129" y="88"/>
                  </a:moveTo>
                  <a:lnTo>
                    <a:pt x="129" y="88"/>
                  </a:lnTo>
                  <a:lnTo>
                    <a:pt x="148" y="85"/>
                  </a:lnTo>
                  <a:lnTo>
                    <a:pt x="169" y="83"/>
                  </a:lnTo>
                  <a:lnTo>
                    <a:pt x="193" y="83"/>
                  </a:lnTo>
                  <a:lnTo>
                    <a:pt x="193" y="83"/>
                  </a:lnTo>
                  <a:lnTo>
                    <a:pt x="205" y="83"/>
                  </a:lnTo>
                  <a:lnTo>
                    <a:pt x="217" y="81"/>
                  </a:lnTo>
                  <a:lnTo>
                    <a:pt x="227" y="79"/>
                  </a:lnTo>
                  <a:lnTo>
                    <a:pt x="237" y="76"/>
                  </a:lnTo>
                  <a:lnTo>
                    <a:pt x="251" y="70"/>
                  </a:lnTo>
                  <a:lnTo>
                    <a:pt x="256" y="66"/>
                  </a:lnTo>
                  <a:lnTo>
                    <a:pt x="256" y="66"/>
                  </a:lnTo>
                  <a:lnTo>
                    <a:pt x="267" y="55"/>
                  </a:lnTo>
                  <a:lnTo>
                    <a:pt x="294" y="31"/>
                  </a:lnTo>
                  <a:lnTo>
                    <a:pt x="309" y="18"/>
                  </a:lnTo>
                  <a:lnTo>
                    <a:pt x="324" y="8"/>
                  </a:lnTo>
                  <a:lnTo>
                    <a:pt x="331" y="4"/>
                  </a:lnTo>
                  <a:lnTo>
                    <a:pt x="337" y="2"/>
                  </a:lnTo>
                  <a:lnTo>
                    <a:pt x="342" y="0"/>
                  </a:lnTo>
                  <a:lnTo>
                    <a:pt x="346" y="2"/>
                  </a:lnTo>
                  <a:lnTo>
                    <a:pt x="346" y="2"/>
                  </a:lnTo>
                  <a:lnTo>
                    <a:pt x="348" y="3"/>
                  </a:lnTo>
                  <a:lnTo>
                    <a:pt x="351" y="7"/>
                  </a:lnTo>
                  <a:lnTo>
                    <a:pt x="352" y="10"/>
                  </a:lnTo>
                  <a:lnTo>
                    <a:pt x="353" y="17"/>
                  </a:lnTo>
                  <a:lnTo>
                    <a:pt x="353" y="29"/>
                  </a:lnTo>
                  <a:lnTo>
                    <a:pt x="352" y="43"/>
                  </a:lnTo>
                  <a:lnTo>
                    <a:pt x="347" y="71"/>
                  </a:lnTo>
                  <a:lnTo>
                    <a:pt x="343" y="90"/>
                  </a:lnTo>
                  <a:lnTo>
                    <a:pt x="343" y="90"/>
                  </a:lnTo>
                  <a:lnTo>
                    <a:pt x="341" y="107"/>
                  </a:lnTo>
                  <a:lnTo>
                    <a:pt x="341" y="126"/>
                  </a:lnTo>
                  <a:lnTo>
                    <a:pt x="341" y="126"/>
                  </a:lnTo>
                  <a:lnTo>
                    <a:pt x="342" y="167"/>
                  </a:lnTo>
                  <a:lnTo>
                    <a:pt x="343" y="195"/>
                  </a:lnTo>
                  <a:lnTo>
                    <a:pt x="343" y="195"/>
                  </a:lnTo>
                  <a:lnTo>
                    <a:pt x="347" y="202"/>
                  </a:lnTo>
                  <a:lnTo>
                    <a:pt x="355" y="213"/>
                  </a:lnTo>
                  <a:lnTo>
                    <a:pt x="366" y="228"/>
                  </a:lnTo>
                  <a:lnTo>
                    <a:pt x="366" y="228"/>
                  </a:lnTo>
                  <a:lnTo>
                    <a:pt x="389" y="248"/>
                  </a:lnTo>
                  <a:lnTo>
                    <a:pt x="412" y="265"/>
                  </a:lnTo>
                  <a:lnTo>
                    <a:pt x="424" y="272"/>
                  </a:lnTo>
                  <a:lnTo>
                    <a:pt x="437" y="280"/>
                  </a:lnTo>
                  <a:lnTo>
                    <a:pt x="437" y="280"/>
                  </a:lnTo>
                  <a:lnTo>
                    <a:pt x="450" y="288"/>
                  </a:lnTo>
                  <a:lnTo>
                    <a:pt x="465" y="298"/>
                  </a:lnTo>
                  <a:lnTo>
                    <a:pt x="480" y="310"/>
                  </a:lnTo>
                  <a:lnTo>
                    <a:pt x="495" y="323"/>
                  </a:lnTo>
                  <a:lnTo>
                    <a:pt x="509" y="336"/>
                  </a:lnTo>
                  <a:lnTo>
                    <a:pt x="522" y="350"/>
                  </a:lnTo>
                  <a:lnTo>
                    <a:pt x="532" y="362"/>
                  </a:lnTo>
                  <a:lnTo>
                    <a:pt x="541" y="374"/>
                  </a:lnTo>
                  <a:lnTo>
                    <a:pt x="541" y="374"/>
                  </a:lnTo>
                  <a:lnTo>
                    <a:pt x="557" y="408"/>
                  </a:lnTo>
                  <a:lnTo>
                    <a:pt x="579" y="457"/>
                  </a:lnTo>
                  <a:lnTo>
                    <a:pt x="600" y="506"/>
                  </a:lnTo>
                  <a:lnTo>
                    <a:pt x="613" y="541"/>
                  </a:lnTo>
                  <a:lnTo>
                    <a:pt x="613" y="541"/>
                  </a:lnTo>
                  <a:lnTo>
                    <a:pt x="674" y="741"/>
                  </a:lnTo>
                  <a:lnTo>
                    <a:pt x="674" y="741"/>
                  </a:lnTo>
                  <a:lnTo>
                    <a:pt x="680" y="762"/>
                  </a:lnTo>
                  <a:lnTo>
                    <a:pt x="682" y="773"/>
                  </a:lnTo>
                  <a:lnTo>
                    <a:pt x="684" y="785"/>
                  </a:lnTo>
                  <a:lnTo>
                    <a:pt x="685" y="796"/>
                  </a:lnTo>
                  <a:lnTo>
                    <a:pt x="684" y="808"/>
                  </a:lnTo>
                  <a:lnTo>
                    <a:pt x="682" y="820"/>
                  </a:lnTo>
                  <a:lnTo>
                    <a:pt x="679" y="832"/>
                  </a:lnTo>
                  <a:lnTo>
                    <a:pt x="679" y="832"/>
                  </a:lnTo>
                  <a:lnTo>
                    <a:pt x="675" y="844"/>
                  </a:lnTo>
                  <a:lnTo>
                    <a:pt x="671" y="856"/>
                  </a:lnTo>
                  <a:lnTo>
                    <a:pt x="667" y="879"/>
                  </a:lnTo>
                  <a:lnTo>
                    <a:pt x="667" y="896"/>
                  </a:lnTo>
                  <a:lnTo>
                    <a:pt x="667" y="903"/>
                  </a:lnTo>
                  <a:lnTo>
                    <a:pt x="667" y="903"/>
                  </a:lnTo>
                  <a:lnTo>
                    <a:pt x="674" y="903"/>
                  </a:lnTo>
                  <a:lnTo>
                    <a:pt x="681" y="904"/>
                  </a:lnTo>
                  <a:lnTo>
                    <a:pt x="690" y="908"/>
                  </a:lnTo>
                  <a:lnTo>
                    <a:pt x="699" y="913"/>
                  </a:lnTo>
                  <a:lnTo>
                    <a:pt x="703" y="916"/>
                  </a:lnTo>
                  <a:lnTo>
                    <a:pt x="706" y="922"/>
                  </a:lnTo>
                  <a:lnTo>
                    <a:pt x="710" y="927"/>
                  </a:lnTo>
                  <a:lnTo>
                    <a:pt x="713" y="933"/>
                  </a:lnTo>
                  <a:lnTo>
                    <a:pt x="715" y="941"/>
                  </a:lnTo>
                  <a:lnTo>
                    <a:pt x="717" y="949"/>
                  </a:lnTo>
                  <a:lnTo>
                    <a:pt x="717" y="949"/>
                  </a:lnTo>
                  <a:lnTo>
                    <a:pt x="718" y="966"/>
                  </a:lnTo>
                  <a:lnTo>
                    <a:pt x="720" y="978"/>
                  </a:lnTo>
                  <a:lnTo>
                    <a:pt x="723" y="989"/>
                  </a:lnTo>
                  <a:lnTo>
                    <a:pt x="724" y="997"/>
                  </a:lnTo>
                  <a:lnTo>
                    <a:pt x="724" y="1000"/>
                  </a:lnTo>
                  <a:lnTo>
                    <a:pt x="723" y="1004"/>
                  </a:lnTo>
                  <a:lnTo>
                    <a:pt x="720" y="1008"/>
                  </a:lnTo>
                  <a:lnTo>
                    <a:pt x="717" y="1010"/>
                  </a:lnTo>
                  <a:lnTo>
                    <a:pt x="706" y="1016"/>
                  </a:lnTo>
                  <a:lnTo>
                    <a:pt x="690" y="1024"/>
                  </a:lnTo>
                  <a:lnTo>
                    <a:pt x="690" y="1024"/>
                  </a:lnTo>
                  <a:lnTo>
                    <a:pt x="680" y="1028"/>
                  </a:lnTo>
                  <a:lnTo>
                    <a:pt x="668" y="1032"/>
                  </a:lnTo>
                  <a:lnTo>
                    <a:pt x="643" y="1037"/>
                  </a:lnTo>
                  <a:lnTo>
                    <a:pt x="617" y="1041"/>
                  </a:lnTo>
                  <a:lnTo>
                    <a:pt x="590" y="1043"/>
                  </a:lnTo>
                  <a:lnTo>
                    <a:pt x="565" y="1043"/>
                  </a:lnTo>
                  <a:lnTo>
                    <a:pt x="543" y="1043"/>
                  </a:lnTo>
                  <a:lnTo>
                    <a:pt x="525" y="1041"/>
                  </a:lnTo>
                  <a:lnTo>
                    <a:pt x="514" y="1038"/>
                  </a:lnTo>
                  <a:lnTo>
                    <a:pt x="514" y="1038"/>
                  </a:lnTo>
                  <a:lnTo>
                    <a:pt x="498" y="1032"/>
                  </a:lnTo>
                  <a:lnTo>
                    <a:pt x="482" y="1023"/>
                  </a:lnTo>
                  <a:lnTo>
                    <a:pt x="465" y="1013"/>
                  </a:lnTo>
                  <a:lnTo>
                    <a:pt x="465" y="1013"/>
                  </a:lnTo>
                  <a:lnTo>
                    <a:pt x="466" y="1015"/>
                  </a:lnTo>
                  <a:lnTo>
                    <a:pt x="466" y="1020"/>
                  </a:lnTo>
                  <a:lnTo>
                    <a:pt x="465" y="1024"/>
                  </a:lnTo>
                  <a:lnTo>
                    <a:pt x="463" y="1027"/>
                  </a:lnTo>
                  <a:lnTo>
                    <a:pt x="461" y="1029"/>
                  </a:lnTo>
                  <a:lnTo>
                    <a:pt x="456" y="1032"/>
                  </a:lnTo>
                  <a:lnTo>
                    <a:pt x="456" y="1032"/>
                  </a:lnTo>
                  <a:lnTo>
                    <a:pt x="434" y="1035"/>
                  </a:lnTo>
                  <a:lnTo>
                    <a:pt x="425" y="1037"/>
                  </a:lnTo>
                  <a:lnTo>
                    <a:pt x="425" y="1037"/>
                  </a:lnTo>
                  <a:lnTo>
                    <a:pt x="417" y="1038"/>
                  </a:lnTo>
                  <a:lnTo>
                    <a:pt x="409" y="1039"/>
                  </a:lnTo>
                  <a:lnTo>
                    <a:pt x="404" y="1038"/>
                  </a:lnTo>
                  <a:lnTo>
                    <a:pt x="404" y="1038"/>
                  </a:lnTo>
                  <a:lnTo>
                    <a:pt x="399" y="1035"/>
                  </a:lnTo>
                  <a:lnTo>
                    <a:pt x="390" y="1032"/>
                  </a:lnTo>
                  <a:lnTo>
                    <a:pt x="380" y="1024"/>
                  </a:lnTo>
                  <a:lnTo>
                    <a:pt x="365" y="1029"/>
                  </a:lnTo>
                  <a:lnTo>
                    <a:pt x="357" y="1024"/>
                  </a:lnTo>
                  <a:lnTo>
                    <a:pt x="357" y="1024"/>
                  </a:lnTo>
                  <a:lnTo>
                    <a:pt x="341" y="1010"/>
                  </a:lnTo>
                  <a:lnTo>
                    <a:pt x="341" y="1010"/>
                  </a:lnTo>
                  <a:lnTo>
                    <a:pt x="338" y="1008"/>
                  </a:lnTo>
                  <a:lnTo>
                    <a:pt x="337" y="1004"/>
                  </a:lnTo>
                  <a:lnTo>
                    <a:pt x="337" y="995"/>
                  </a:lnTo>
                  <a:lnTo>
                    <a:pt x="337" y="987"/>
                  </a:lnTo>
                  <a:lnTo>
                    <a:pt x="337" y="985"/>
                  </a:lnTo>
                  <a:lnTo>
                    <a:pt x="336" y="985"/>
                  </a:lnTo>
                  <a:lnTo>
                    <a:pt x="336" y="985"/>
                  </a:lnTo>
                  <a:lnTo>
                    <a:pt x="331" y="985"/>
                  </a:lnTo>
                  <a:lnTo>
                    <a:pt x="322" y="984"/>
                  </a:lnTo>
                  <a:lnTo>
                    <a:pt x="310" y="982"/>
                  </a:lnTo>
                  <a:lnTo>
                    <a:pt x="310" y="982"/>
                  </a:lnTo>
                  <a:lnTo>
                    <a:pt x="305" y="976"/>
                  </a:lnTo>
                  <a:lnTo>
                    <a:pt x="301" y="973"/>
                  </a:lnTo>
                  <a:lnTo>
                    <a:pt x="300" y="973"/>
                  </a:lnTo>
                  <a:lnTo>
                    <a:pt x="299" y="975"/>
                  </a:lnTo>
                  <a:lnTo>
                    <a:pt x="299" y="975"/>
                  </a:lnTo>
                  <a:lnTo>
                    <a:pt x="295" y="982"/>
                  </a:lnTo>
                  <a:lnTo>
                    <a:pt x="294" y="985"/>
                  </a:lnTo>
                  <a:lnTo>
                    <a:pt x="280" y="971"/>
                  </a:lnTo>
                  <a:lnTo>
                    <a:pt x="272" y="972"/>
                  </a:lnTo>
                  <a:lnTo>
                    <a:pt x="261" y="972"/>
                  </a:lnTo>
                  <a:lnTo>
                    <a:pt x="252" y="971"/>
                  </a:lnTo>
                  <a:lnTo>
                    <a:pt x="236" y="977"/>
                  </a:lnTo>
                  <a:lnTo>
                    <a:pt x="233" y="971"/>
                  </a:lnTo>
                  <a:lnTo>
                    <a:pt x="233" y="971"/>
                  </a:lnTo>
                  <a:lnTo>
                    <a:pt x="232" y="972"/>
                  </a:lnTo>
                  <a:lnTo>
                    <a:pt x="229" y="977"/>
                  </a:lnTo>
                  <a:lnTo>
                    <a:pt x="223" y="985"/>
                  </a:lnTo>
                  <a:lnTo>
                    <a:pt x="218" y="987"/>
                  </a:lnTo>
                  <a:lnTo>
                    <a:pt x="212" y="991"/>
                  </a:lnTo>
                  <a:lnTo>
                    <a:pt x="212" y="991"/>
                  </a:lnTo>
                  <a:lnTo>
                    <a:pt x="204" y="994"/>
                  </a:lnTo>
                  <a:lnTo>
                    <a:pt x="195" y="995"/>
                  </a:lnTo>
                  <a:lnTo>
                    <a:pt x="186" y="996"/>
                  </a:lnTo>
                  <a:lnTo>
                    <a:pt x="179" y="995"/>
                  </a:lnTo>
                  <a:lnTo>
                    <a:pt x="165" y="992"/>
                  </a:lnTo>
                  <a:lnTo>
                    <a:pt x="160" y="991"/>
                  </a:lnTo>
                  <a:lnTo>
                    <a:pt x="160" y="991"/>
                  </a:lnTo>
                  <a:lnTo>
                    <a:pt x="155" y="994"/>
                  </a:lnTo>
                  <a:lnTo>
                    <a:pt x="143" y="996"/>
                  </a:lnTo>
                  <a:lnTo>
                    <a:pt x="136" y="996"/>
                  </a:lnTo>
                  <a:lnTo>
                    <a:pt x="129" y="995"/>
                  </a:lnTo>
                  <a:lnTo>
                    <a:pt x="123" y="992"/>
                  </a:lnTo>
                  <a:lnTo>
                    <a:pt x="120" y="990"/>
                  </a:lnTo>
                  <a:lnTo>
                    <a:pt x="118" y="987"/>
                  </a:lnTo>
                  <a:lnTo>
                    <a:pt x="118" y="987"/>
                  </a:lnTo>
                  <a:lnTo>
                    <a:pt x="115" y="980"/>
                  </a:lnTo>
                  <a:lnTo>
                    <a:pt x="113" y="973"/>
                  </a:lnTo>
                  <a:lnTo>
                    <a:pt x="114" y="966"/>
                  </a:lnTo>
                  <a:lnTo>
                    <a:pt x="114" y="961"/>
                  </a:lnTo>
                  <a:lnTo>
                    <a:pt x="117" y="954"/>
                  </a:lnTo>
                  <a:lnTo>
                    <a:pt x="119" y="951"/>
                  </a:lnTo>
                  <a:lnTo>
                    <a:pt x="122" y="947"/>
                  </a:lnTo>
                  <a:lnTo>
                    <a:pt x="124" y="944"/>
                  </a:lnTo>
                  <a:lnTo>
                    <a:pt x="124" y="944"/>
                  </a:lnTo>
                  <a:lnTo>
                    <a:pt x="138" y="937"/>
                  </a:lnTo>
                  <a:lnTo>
                    <a:pt x="146" y="933"/>
                  </a:lnTo>
                  <a:lnTo>
                    <a:pt x="146" y="933"/>
                  </a:lnTo>
                  <a:lnTo>
                    <a:pt x="147" y="919"/>
                  </a:lnTo>
                  <a:lnTo>
                    <a:pt x="148" y="886"/>
                  </a:lnTo>
                  <a:lnTo>
                    <a:pt x="148" y="867"/>
                  </a:lnTo>
                  <a:lnTo>
                    <a:pt x="147" y="848"/>
                  </a:lnTo>
                  <a:lnTo>
                    <a:pt x="144" y="832"/>
                  </a:lnTo>
                  <a:lnTo>
                    <a:pt x="143" y="825"/>
                  </a:lnTo>
                  <a:lnTo>
                    <a:pt x="141" y="820"/>
                  </a:lnTo>
                  <a:lnTo>
                    <a:pt x="141" y="820"/>
                  </a:lnTo>
                  <a:lnTo>
                    <a:pt x="134" y="801"/>
                  </a:lnTo>
                  <a:lnTo>
                    <a:pt x="126" y="768"/>
                  </a:lnTo>
                  <a:lnTo>
                    <a:pt x="103" y="675"/>
                  </a:lnTo>
                  <a:lnTo>
                    <a:pt x="91" y="625"/>
                  </a:lnTo>
                  <a:lnTo>
                    <a:pt x="82" y="580"/>
                  </a:lnTo>
                  <a:lnTo>
                    <a:pt x="76" y="543"/>
                  </a:lnTo>
                  <a:lnTo>
                    <a:pt x="74" y="529"/>
                  </a:lnTo>
                  <a:lnTo>
                    <a:pt x="74" y="519"/>
                  </a:lnTo>
                  <a:lnTo>
                    <a:pt x="74" y="519"/>
                  </a:lnTo>
                  <a:lnTo>
                    <a:pt x="72" y="429"/>
                  </a:lnTo>
                  <a:lnTo>
                    <a:pt x="71" y="367"/>
                  </a:lnTo>
                  <a:lnTo>
                    <a:pt x="71" y="367"/>
                  </a:lnTo>
                  <a:lnTo>
                    <a:pt x="63" y="360"/>
                  </a:lnTo>
                  <a:lnTo>
                    <a:pt x="56" y="351"/>
                  </a:lnTo>
                  <a:lnTo>
                    <a:pt x="47" y="339"/>
                  </a:lnTo>
                  <a:lnTo>
                    <a:pt x="37" y="326"/>
                  </a:lnTo>
                  <a:lnTo>
                    <a:pt x="28" y="310"/>
                  </a:lnTo>
                  <a:lnTo>
                    <a:pt x="22" y="293"/>
                  </a:lnTo>
                  <a:lnTo>
                    <a:pt x="19" y="284"/>
                  </a:lnTo>
                  <a:lnTo>
                    <a:pt x="17" y="276"/>
                  </a:lnTo>
                  <a:lnTo>
                    <a:pt x="17" y="276"/>
                  </a:lnTo>
                  <a:lnTo>
                    <a:pt x="15" y="258"/>
                  </a:lnTo>
                  <a:lnTo>
                    <a:pt x="15" y="242"/>
                  </a:lnTo>
                  <a:lnTo>
                    <a:pt x="17" y="227"/>
                  </a:lnTo>
                  <a:lnTo>
                    <a:pt x="18" y="213"/>
                  </a:lnTo>
                  <a:lnTo>
                    <a:pt x="22" y="194"/>
                  </a:lnTo>
                  <a:lnTo>
                    <a:pt x="24" y="186"/>
                  </a:lnTo>
                  <a:lnTo>
                    <a:pt x="24" y="186"/>
                  </a:lnTo>
                  <a:lnTo>
                    <a:pt x="18" y="162"/>
                  </a:lnTo>
                  <a:lnTo>
                    <a:pt x="12" y="136"/>
                  </a:lnTo>
                  <a:lnTo>
                    <a:pt x="7" y="107"/>
                  </a:lnTo>
                  <a:lnTo>
                    <a:pt x="1" y="76"/>
                  </a:lnTo>
                  <a:lnTo>
                    <a:pt x="0" y="61"/>
                  </a:lnTo>
                  <a:lnTo>
                    <a:pt x="0" y="48"/>
                  </a:lnTo>
                  <a:lnTo>
                    <a:pt x="0" y="37"/>
                  </a:lnTo>
                  <a:lnTo>
                    <a:pt x="3" y="27"/>
                  </a:lnTo>
                  <a:lnTo>
                    <a:pt x="5" y="19"/>
                  </a:lnTo>
                  <a:lnTo>
                    <a:pt x="8" y="17"/>
                  </a:lnTo>
                  <a:lnTo>
                    <a:pt x="10" y="15"/>
                  </a:lnTo>
                  <a:lnTo>
                    <a:pt x="10" y="15"/>
                  </a:lnTo>
                  <a:lnTo>
                    <a:pt x="15" y="13"/>
                  </a:lnTo>
                  <a:lnTo>
                    <a:pt x="23" y="14"/>
                  </a:lnTo>
                  <a:lnTo>
                    <a:pt x="32" y="15"/>
                  </a:lnTo>
                  <a:lnTo>
                    <a:pt x="41" y="21"/>
                  </a:lnTo>
                  <a:lnTo>
                    <a:pt x="60" y="32"/>
                  </a:lnTo>
                  <a:lnTo>
                    <a:pt x="80" y="46"/>
                  </a:lnTo>
                  <a:lnTo>
                    <a:pt x="99" y="61"/>
                  </a:lnTo>
                  <a:lnTo>
                    <a:pt x="115" y="74"/>
                  </a:lnTo>
                  <a:lnTo>
                    <a:pt x="129" y="88"/>
                  </a:lnTo>
                  <a:lnTo>
                    <a:pt x="129" y="88"/>
                  </a:lnTo>
                  <a:close/>
                </a:path>
              </a:pathLst>
            </a:custGeom>
            <a:solidFill>
              <a:schemeClr val="tx1"/>
            </a:solidFill>
            <a:ln w="7938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5" name="&quot;禁止&quot;マーク 124">
              <a:extLst>
                <a:ext uri="{FF2B5EF4-FFF2-40B4-BE49-F238E27FC236}">
                  <a16:creationId xmlns:a16="http://schemas.microsoft.com/office/drawing/2014/main" id="{A047A3CF-D31A-4DCA-B3BF-8D7DCAF1DBF5}"/>
                </a:ext>
              </a:extLst>
            </p:cNvPr>
            <p:cNvSpPr/>
            <p:nvPr/>
          </p:nvSpPr>
          <p:spPr bwMode="auto">
            <a:xfrm>
              <a:off x="2900271" y="2210715"/>
              <a:ext cx="1556264" cy="1556262"/>
            </a:xfrm>
            <a:prstGeom prst="noSmoking">
              <a:avLst>
                <a:gd name="adj" fmla="val 5888"/>
              </a:avLst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4593FB2B-6284-455D-B334-AD568EE2B86C}"/>
                </a:ext>
              </a:extLst>
            </p:cNvPr>
            <p:cNvSpPr/>
            <p:nvPr/>
          </p:nvSpPr>
          <p:spPr bwMode="auto">
            <a:xfrm>
              <a:off x="3076027" y="3186991"/>
              <a:ext cx="475456" cy="265276"/>
            </a:xfrm>
            <a:custGeom>
              <a:avLst/>
              <a:gdLst>
                <a:gd name="connsiteX0" fmla="*/ 368952 w 737456"/>
                <a:gd name="connsiteY0" fmla="*/ 0 h 593253"/>
                <a:gd name="connsiteX1" fmla="*/ 533550 w 737456"/>
                <a:gd name="connsiteY1" fmla="*/ 111854 h 593253"/>
                <a:gd name="connsiteX2" fmla="*/ 604182 w 737456"/>
                <a:gd name="connsiteY2" fmla="*/ 205177 h 593253"/>
                <a:gd name="connsiteX3" fmla="*/ 629458 w 737456"/>
                <a:gd name="connsiteY3" fmla="*/ 212581 h 593253"/>
                <a:gd name="connsiteX4" fmla="*/ 737456 w 737456"/>
                <a:gd name="connsiteY4" fmla="*/ 305145 h 593253"/>
                <a:gd name="connsiteX5" fmla="*/ 736871 w 737456"/>
                <a:gd name="connsiteY5" fmla="*/ 307206 h 593253"/>
                <a:gd name="connsiteX6" fmla="*/ 737456 w 737456"/>
                <a:gd name="connsiteY6" fmla="*/ 307206 h 593253"/>
                <a:gd name="connsiteX7" fmla="*/ 737456 w 737456"/>
                <a:gd name="connsiteY7" fmla="*/ 462155 h 593253"/>
                <a:gd name="connsiteX8" fmla="*/ 737402 w 737456"/>
                <a:gd name="connsiteY8" fmla="*/ 462155 h 593253"/>
                <a:gd name="connsiteX9" fmla="*/ 737456 w 737456"/>
                <a:gd name="connsiteY9" fmla="*/ 462347 h 593253"/>
                <a:gd name="connsiteX10" fmla="*/ 368728 w 737456"/>
                <a:gd name="connsiteY10" fmla="*/ 593253 h 593253"/>
                <a:gd name="connsiteX11" fmla="*/ 0 w 737456"/>
                <a:gd name="connsiteY11" fmla="*/ 462347 h 593253"/>
                <a:gd name="connsiteX12" fmla="*/ 813 w 737456"/>
                <a:gd name="connsiteY12" fmla="*/ 459485 h 593253"/>
                <a:gd name="connsiteX13" fmla="*/ 813 w 737456"/>
                <a:gd name="connsiteY13" fmla="*/ 308007 h 593253"/>
                <a:gd name="connsiteX14" fmla="*/ 0 w 737456"/>
                <a:gd name="connsiteY14" fmla="*/ 305145 h 593253"/>
                <a:gd name="connsiteX15" fmla="*/ 107998 w 737456"/>
                <a:gd name="connsiteY15" fmla="*/ 212581 h 593253"/>
                <a:gd name="connsiteX16" fmla="*/ 133980 w 737456"/>
                <a:gd name="connsiteY16" fmla="*/ 204970 h 593253"/>
                <a:gd name="connsiteX17" fmla="*/ 204354 w 737456"/>
                <a:gd name="connsiteY17" fmla="*/ 112184 h 593253"/>
                <a:gd name="connsiteX18" fmla="*/ 368952 w 737456"/>
                <a:gd name="connsiteY18" fmla="*/ 0 h 5932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737456" h="593253">
                  <a:moveTo>
                    <a:pt x="368952" y="0"/>
                  </a:moveTo>
                  <a:cubicBezTo>
                    <a:pt x="430962" y="-220"/>
                    <a:pt x="483446" y="49566"/>
                    <a:pt x="533550" y="111854"/>
                  </a:cubicBezTo>
                  <a:lnTo>
                    <a:pt x="604182" y="205177"/>
                  </a:lnTo>
                  <a:lnTo>
                    <a:pt x="629458" y="212581"/>
                  </a:lnTo>
                  <a:cubicBezTo>
                    <a:pt x="696185" y="236270"/>
                    <a:pt x="737456" y="268997"/>
                    <a:pt x="737456" y="305145"/>
                  </a:cubicBezTo>
                  <a:lnTo>
                    <a:pt x="736871" y="307206"/>
                  </a:lnTo>
                  <a:lnTo>
                    <a:pt x="737456" y="307206"/>
                  </a:lnTo>
                  <a:lnTo>
                    <a:pt x="737456" y="462155"/>
                  </a:lnTo>
                  <a:lnTo>
                    <a:pt x="737402" y="462155"/>
                  </a:lnTo>
                  <a:lnTo>
                    <a:pt x="737456" y="462347"/>
                  </a:lnTo>
                  <a:cubicBezTo>
                    <a:pt x="737456" y="534644"/>
                    <a:pt x="572371" y="593253"/>
                    <a:pt x="368728" y="593253"/>
                  </a:cubicBezTo>
                  <a:cubicBezTo>
                    <a:pt x="165085" y="593253"/>
                    <a:pt x="0" y="534644"/>
                    <a:pt x="0" y="462347"/>
                  </a:cubicBezTo>
                  <a:lnTo>
                    <a:pt x="813" y="459485"/>
                  </a:lnTo>
                  <a:lnTo>
                    <a:pt x="813" y="308007"/>
                  </a:lnTo>
                  <a:lnTo>
                    <a:pt x="0" y="305145"/>
                  </a:lnTo>
                  <a:cubicBezTo>
                    <a:pt x="0" y="268997"/>
                    <a:pt x="41271" y="236270"/>
                    <a:pt x="107998" y="212581"/>
                  </a:cubicBezTo>
                  <a:lnTo>
                    <a:pt x="133980" y="204970"/>
                  </a:lnTo>
                  <a:lnTo>
                    <a:pt x="204354" y="112184"/>
                  </a:lnTo>
                  <a:cubicBezTo>
                    <a:pt x="254458" y="50006"/>
                    <a:pt x="306943" y="220"/>
                    <a:pt x="368952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67119372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39</Words>
  <Application>Microsoft Office PowerPoint</Application>
  <PresentationFormat>A4 210 x 297 mm</PresentationFormat>
  <Paragraphs>19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ネコにエサを与えないで下さい</dc:title>
  <dc:subject>ネコにエサを与えないで下さい</dc:subject>
  <dc:creator>http://www.digipot.net</dc:creator>
  <cp:lastModifiedBy/>
  <cp:revision>1</cp:revision>
  <dcterms:created xsi:type="dcterms:W3CDTF">2014-12-04T06:28:15Z</dcterms:created>
  <dcterms:modified xsi:type="dcterms:W3CDTF">2018-06-20T02:49:57Z</dcterms:modified>
  <cp:version>1</cp:version>
</cp:coreProperties>
</file>

<file path=docProps/thumbnail.jpeg>
</file>